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3.xml" ContentType="application/vnd.openxmlformats-officedocument.presentationml.notesSlide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notesSlides/notesSlide6.xml" ContentType="application/vnd.openxmlformats-officedocument.presentationml.notesSlide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8.xml" ContentType="application/vnd.openxmlformats-officedocument.presentationml.notesSlide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notesSlides/notesSlide11.xml" ContentType="application/vnd.openxmlformats-officedocument.presentationml.notesSlide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tags/tag36.xml" ContentType="application/vnd.openxmlformats-officedocument.presentationml.tags+xml"/>
  <Override PartName="/ppt/notesSlides/notesSlide13.xml" ContentType="application/vnd.openxmlformats-officedocument.presentationml.notesSlide+xml"/>
  <Override PartName="/ppt/tags/tag37.xml" ContentType="application/vnd.openxmlformats-officedocument.presentationml.tags+xml"/>
  <Override PartName="/ppt/notesSlides/notesSlide14.xml" ContentType="application/vnd.openxmlformats-officedocument.presentationml.notesSlide+xml"/>
  <Override PartName="/ppt/tags/tag38.xml" ContentType="application/vnd.openxmlformats-officedocument.presentationml.tags+xml"/>
  <Override PartName="/ppt/notesSlides/notesSlide15.xml" ContentType="application/vnd.openxmlformats-officedocument.presentationml.notesSlide+xml"/>
  <Override PartName="/ppt/tags/tag39.xml" ContentType="application/vnd.openxmlformats-officedocument.presentationml.tags+xml"/>
  <Override PartName="/ppt/notesSlides/notesSlide16.xml" ContentType="application/vnd.openxmlformats-officedocument.presentationml.notesSlide+xml"/>
  <Override PartName="/ppt/tags/tag40.xml" ContentType="application/vnd.openxmlformats-officedocument.presentationml.tags+xml"/>
  <Override PartName="/ppt/notesSlides/notesSlide17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8.xml" ContentType="application/vnd.openxmlformats-officedocument.presentationml.notesSlide+xml"/>
  <Override PartName="/ppt/tags/tag46.xml" ContentType="application/vnd.openxmlformats-officedocument.presentationml.tags+xml"/>
  <Override PartName="/ppt/notesSlides/notesSlide19.xml" ContentType="application/vnd.openxmlformats-officedocument.presentationml.notesSlide+xml"/>
  <Override PartName="/ppt/comments/comment1.xml" ContentType="application/vnd.openxmlformats-officedocument.presentationml.comments+xml"/>
  <Override PartName="/ppt/tags/tag47.xml" ContentType="application/vnd.openxmlformats-officedocument.presentationml.tags+xml"/>
  <Override PartName="/ppt/notesSlides/notesSlide20.xml" ContentType="application/vnd.openxmlformats-officedocument.presentationml.notesSlide+xml"/>
  <Override PartName="/ppt/tags/tag48.xml" ContentType="application/vnd.openxmlformats-officedocument.presentationml.tags+xml"/>
  <Override PartName="/ppt/notesSlides/notesSlide21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22.xml" ContentType="application/vnd.openxmlformats-officedocument.presentationml.notesSlide+xml"/>
  <Override PartName="/ppt/tags/tag54.xml" ContentType="application/vnd.openxmlformats-officedocument.presentationml.tags+xml"/>
  <Override PartName="/ppt/notesSlides/notesSlide23.xml" ContentType="application/vnd.openxmlformats-officedocument.presentationml.notesSlide+xml"/>
  <Override PartName="/ppt/tags/tag55.xml" ContentType="application/vnd.openxmlformats-officedocument.presentationml.tags+xml"/>
  <Override PartName="/ppt/notesSlides/notesSlide24.xml" ContentType="application/vnd.openxmlformats-officedocument.presentationml.notesSlide+xml"/>
  <Override PartName="/ppt/tags/tag56.xml" ContentType="application/vnd.openxmlformats-officedocument.presentationml.tags+xml"/>
  <Override PartName="/ppt/notesSlides/notesSlide25.xml" ContentType="application/vnd.openxmlformats-officedocument.presentationml.notesSlide+xml"/>
  <Override PartName="/ppt/tags/tag57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7" r:id="rId2"/>
    <p:sldId id="258" r:id="rId3"/>
    <p:sldId id="299" r:id="rId4"/>
    <p:sldId id="272" r:id="rId5"/>
    <p:sldId id="303" r:id="rId6"/>
    <p:sldId id="304" r:id="rId7"/>
    <p:sldId id="305" r:id="rId8"/>
    <p:sldId id="300" r:id="rId9"/>
    <p:sldId id="279" r:id="rId10"/>
    <p:sldId id="280" r:id="rId11"/>
    <p:sldId id="281" r:id="rId12"/>
    <p:sldId id="282" r:id="rId13"/>
    <p:sldId id="284" r:id="rId14"/>
    <p:sldId id="285" r:id="rId15"/>
    <p:sldId id="287" r:id="rId16"/>
    <p:sldId id="288" r:id="rId17"/>
    <p:sldId id="289" r:id="rId18"/>
    <p:sldId id="301" r:id="rId19"/>
    <p:sldId id="290" r:id="rId20"/>
    <p:sldId id="292" r:id="rId21"/>
    <p:sldId id="293" r:id="rId22"/>
    <p:sldId id="302" r:id="rId23"/>
    <p:sldId id="294" r:id="rId24"/>
    <p:sldId id="295" r:id="rId25"/>
    <p:sldId id="296" r:id="rId26"/>
    <p:sldId id="297" r:id="rId27"/>
    <p:sldId id="298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ella" initials="b" lastIdx="1" clrIdx="0">
    <p:extLst>
      <p:ext uri="{19B8F6BF-5375-455C-9EA6-DF929625EA0E}">
        <p15:presenceInfo xmlns:p15="http://schemas.microsoft.com/office/powerpoint/2012/main" userId="bella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18T19:17:28.55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C3390-0EBD-4BE4-8F34-CBEB2CBE5AA8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BD961-9312-43E7-A6F1-FDA58B31AE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695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4677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6936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523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3124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0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663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398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6801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1841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318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2359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353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754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1444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2290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49798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2229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9941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5307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9053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1507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27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049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15112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76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696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801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608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149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945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89" name="Shape 2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00508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36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931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037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46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015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02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6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66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83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43.xml"/><Relationship Id="rId7" Type="http://schemas.openxmlformats.org/officeDocument/2006/relationships/notesSlide" Target="../notesSlides/notesSlide18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45.xml"/><Relationship Id="rId4" Type="http://schemas.openxmlformats.org/officeDocument/2006/relationships/tags" Target="../tags/tag4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6.xml"/><Relationship Id="rId5" Type="http://schemas.openxmlformats.org/officeDocument/2006/relationships/comments" Target="../comments/commen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7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8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5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6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1.xml"/><Relationship Id="rId4" Type="http://schemas.openxmlformats.org/officeDocument/2006/relationships/tags" Target="../tags/tag3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等腰三角形 20"/>
          <p:cNvSpPr/>
          <p:nvPr/>
        </p:nvSpPr>
        <p:spPr>
          <a:xfrm>
            <a:off x="4359700" y="2770257"/>
            <a:ext cx="9248205" cy="4118227"/>
          </a:xfrm>
          <a:prstGeom prst="triangle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64999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67">
              <a:solidFill>
                <a:srgbClr val="FFFFFF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1" name="直角三角形 30"/>
          <p:cNvSpPr/>
          <p:nvPr/>
        </p:nvSpPr>
        <p:spPr>
          <a:xfrm rot="18900000">
            <a:off x="7219609" y="-1813830"/>
            <a:ext cx="3525707" cy="3537724"/>
          </a:xfrm>
          <a:prstGeom prst="rtTriangle">
            <a:avLst/>
          </a:prstGeom>
          <a:gradFill>
            <a:gsLst>
              <a:gs pos="0">
                <a:srgbClr val="C00000"/>
              </a:gs>
              <a:gs pos="100000">
                <a:srgbClr val="FF0000">
                  <a:alpha val="94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" name="矩形 4"/>
          <p:cNvSpPr/>
          <p:nvPr/>
        </p:nvSpPr>
        <p:spPr>
          <a:xfrm rot="2700000">
            <a:off x="10177104" y="1319125"/>
            <a:ext cx="2356352" cy="2356352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FF0000">
                  <a:alpha val="94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24464" y="1407839"/>
            <a:ext cx="6897770" cy="1754324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r" defTabSz="1218780"/>
            <a:r>
              <a:rPr kumimoji="1" lang="en-US" altLang="zh-CN" sz="5400" b="1" dirty="0" smtClean="0">
                <a:gradFill flip="none" rotWithShape="1">
                  <a:gsLst>
                    <a:gs pos="0">
                      <a:srgbClr val="FF0000"/>
                    </a:gs>
                    <a:gs pos="48000">
                      <a:srgbClr val="C10000"/>
                    </a:gs>
                    <a:gs pos="70000">
                      <a:srgbClr val="C00000"/>
                    </a:gs>
                  </a:gsLst>
                  <a:lin ang="5400000" scaled="1"/>
                  <a:tileRect/>
                </a:gra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Arial" panose="020B0604020202020204" pitchFamily="34" charset="0"/>
                <a:sym typeface="思源黑体旧字形 ExtraLight" panose="020B0200000000000000" pitchFamily="34" charset="-128"/>
              </a:rPr>
              <a:t>Alibaba Culture and Working</a:t>
            </a:r>
            <a:endParaRPr kumimoji="1" lang="en-US" altLang="zh-CN" sz="5400" b="1" dirty="0">
              <a:gradFill flip="none" rotWithShape="1">
                <a:gsLst>
                  <a:gs pos="0">
                    <a:srgbClr val="FF0000"/>
                  </a:gs>
                  <a:gs pos="48000">
                    <a:srgbClr val="C10000"/>
                  </a:gs>
                  <a:gs pos="70000">
                    <a:srgbClr val="C00000"/>
                  </a:gs>
                </a:gsLst>
                <a:lin ang="5400000" scaled="1"/>
                <a:tileRect/>
              </a:gra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Arial" panose="020B0604020202020204" pitchFamily="34" charset="0"/>
              <a:sym typeface="思源黑体旧字形 ExtraLight" panose="020B0200000000000000" pitchFamily="34" charset="-128"/>
            </a:endParaRPr>
          </a:p>
        </p:txBody>
      </p:sp>
      <p:sp>
        <p:nvSpPr>
          <p:cNvPr id="43" name="任意多边形 42"/>
          <p:cNvSpPr/>
          <p:nvPr/>
        </p:nvSpPr>
        <p:spPr>
          <a:xfrm>
            <a:off x="11772913" y="-101603"/>
            <a:ext cx="1306619" cy="2042715"/>
          </a:xfrm>
          <a:custGeom>
            <a:avLst/>
            <a:gdLst>
              <a:gd name="connsiteX0" fmla="*/ 405915 w 1155132"/>
              <a:gd name="connsiteY0" fmla="*/ 0 h 1561048"/>
              <a:gd name="connsiteX1" fmla="*/ 1155132 w 1155132"/>
              <a:gd name="connsiteY1" fmla="*/ 0 h 1561048"/>
              <a:gd name="connsiteX2" fmla="*/ 1155132 w 1155132"/>
              <a:gd name="connsiteY2" fmla="*/ 1561048 h 1561048"/>
              <a:gd name="connsiteX3" fmla="*/ 0 w 1155132"/>
              <a:gd name="connsiteY3" fmla="*/ 405915 h 1561048"/>
              <a:gd name="connsiteX4" fmla="*/ 405915 w 1155132"/>
              <a:gd name="connsiteY4" fmla="*/ 0 h 156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32" h="1561048">
                <a:moveTo>
                  <a:pt x="405915" y="0"/>
                </a:moveTo>
                <a:lnTo>
                  <a:pt x="1155132" y="0"/>
                </a:lnTo>
                <a:lnTo>
                  <a:pt x="1155132" y="1561048"/>
                </a:lnTo>
                <a:lnTo>
                  <a:pt x="0" y="405915"/>
                </a:lnTo>
                <a:lnTo>
                  <a:pt x="405915" y="0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>
                  <a:alpha val="94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95629" y="3846710"/>
            <a:ext cx="49895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李龙来</a:t>
            </a:r>
            <a:r>
              <a:rPr lang="en-US" altLang="zh-CN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(Kevin Li)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Senior Developer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Citi Tech department</a:t>
            </a:r>
            <a:endParaRPr lang="zh-CN" altLang="en-US" sz="1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16" name="直角三角形 15"/>
          <p:cNvSpPr/>
          <p:nvPr/>
        </p:nvSpPr>
        <p:spPr>
          <a:xfrm rot="8100000">
            <a:off x="6393445" y="4289297"/>
            <a:ext cx="5180715" cy="5198375"/>
          </a:xfrm>
          <a:prstGeom prst="rtTriangle">
            <a:avLst/>
          </a:prstGeom>
          <a:gradFill>
            <a:gsLst>
              <a:gs pos="0">
                <a:srgbClr val="C00000">
                  <a:alpha val="79000"/>
                </a:srgbClr>
              </a:gs>
              <a:gs pos="100000">
                <a:srgbClr val="FF0000">
                  <a:alpha val="94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2" name="悠扬婉转充满希望的钢琴节奏背景乐_1分38秒">
            <a:hlinkClick r:id="" action="ppaction://media"/>
            <a:extLst>
              <a:ext uri="{FF2B5EF4-FFF2-40B4-BE49-F238E27FC236}">
                <a16:creationId xmlns:a16="http://schemas.microsoft.com/office/drawing/2014/main" xmlns="" id="{DF2E9507-B120-4947-963F-4227602198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33" y="903393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855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" grpId="0" animBg="1"/>
      <p:bldP spid="31" grpId="0" animBg="1"/>
      <p:bldP spid="31" grpId="1" animBg="1"/>
      <p:bldP spid="5" grpId="0" animBg="1"/>
      <p:bldP spid="5" grpId="1" animBg="1"/>
      <p:bldP spid="34" grpId="0"/>
      <p:bldP spid="43" grpId="0" animBg="1"/>
      <p:bldP spid="43" grpId="1" animBg="1"/>
      <p:bldP spid="3" grpId="0"/>
      <p:bldP spid="16" grpId="0" animBg="1"/>
      <p:bldP spid="1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translator-business side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34" y="883920"/>
            <a:ext cx="11687689" cy="54051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2203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translator-capacity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13" y="1114525"/>
            <a:ext cx="5847787" cy="4696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512" y="1114525"/>
            <a:ext cx="5542448" cy="46969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3586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translator-capacity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54" y="1397619"/>
            <a:ext cx="11582497" cy="4728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56558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6204074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translator-Translator Lifecycle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14" y="1223196"/>
            <a:ext cx="11497737" cy="52498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067807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translator-data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14" y="1079502"/>
            <a:ext cx="11329231" cy="54724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15834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translator-model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33" y="1134739"/>
            <a:ext cx="11714889" cy="53973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202519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translator-model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81" y="1288585"/>
            <a:ext cx="11600208" cy="5303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7418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translator-application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99" y="1242493"/>
            <a:ext cx="11438772" cy="47444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751535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68451" y="1816102"/>
            <a:ext cx="4205288" cy="314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9866" b="1" dirty="0" smtClean="0">
                <a:gradFill flip="none" rotWithShape="1">
                  <a:gsLst>
                    <a:gs pos="0">
                      <a:srgbClr val="8E0000"/>
                    </a:gs>
                    <a:gs pos="44000">
                      <a:srgbClr val="C00000">
                        <a:shade val="67500"/>
                        <a:satMod val="115000"/>
                      </a:srgbClr>
                    </a:gs>
                    <a:gs pos="99000">
                      <a:srgbClr val="F22F08"/>
                    </a:gs>
                  </a:gsLst>
                  <a:lin ang="16200000" scaled="1"/>
                  <a:tileRect/>
                </a:gra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03</a:t>
            </a:r>
            <a:endParaRPr lang="zh-CN" altLang="en-US" sz="19866" b="1" dirty="0">
              <a:gradFill flip="none" rotWithShape="1">
                <a:gsLst>
                  <a:gs pos="0">
                    <a:srgbClr val="8E0000"/>
                  </a:gs>
                  <a:gs pos="44000">
                    <a:srgbClr val="C00000">
                      <a:shade val="67500"/>
                      <a:satMod val="115000"/>
                    </a:srgbClr>
                  </a:gs>
                  <a:gs pos="99000">
                    <a:srgbClr val="F22F08"/>
                  </a:gs>
                </a:gsLst>
                <a:lin ang="16200000" scaled="1"/>
                <a:tileRect/>
              </a:gra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3070227"/>
            <a:ext cx="3887788" cy="64633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      PART </a:t>
            </a:r>
            <a:r>
              <a:rPr lang="en-US" altLang="zh-CN" sz="3600" b="1" dirty="0" smtClean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THREE</a:t>
            </a:r>
            <a:endParaRPr lang="zh-CN" altLang="en-US" sz="3600" b="1" dirty="0">
              <a:solidFill>
                <a:srgbClr val="E20000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467893" y="3675217"/>
            <a:ext cx="8724107" cy="3182785"/>
            <a:chOff x="3467894" y="3675215"/>
            <a:chExt cx="8724106" cy="3182785"/>
          </a:xfrm>
        </p:grpSpPr>
        <p:sp>
          <p:nvSpPr>
            <p:cNvPr id="10" name="直角三角形 8"/>
            <p:cNvSpPr/>
            <p:nvPr/>
          </p:nvSpPr>
          <p:spPr>
            <a:xfrm rot="16200000">
              <a:off x="7410647" y="2074818"/>
              <a:ext cx="318095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5253596"/>
                <a:gd name="connsiteY0" fmla="*/ 6381750 h 6381750"/>
                <a:gd name="connsiteX1" fmla="*/ 0 w 5253596"/>
                <a:gd name="connsiteY1" fmla="*/ 0 h 6381750"/>
                <a:gd name="connsiteX2" fmla="*/ 5253596 w 5253596"/>
                <a:gd name="connsiteY2" fmla="*/ 6214110 h 6381750"/>
                <a:gd name="connsiteX3" fmla="*/ 0 w 5253596"/>
                <a:gd name="connsiteY3" fmla="*/ 6381750 h 6381750"/>
                <a:gd name="connsiteX0" fmla="*/ 0 w 4019156"/>
                <a:gd name="connsiteY0" fmla="*/ 6381750 h 6381750"/>
                <a:gd name="connsiteX1" fmla="*/ 0 w 4019156"/>
                <a:gd name="connsiteY1" fmla="*/ 0 h 6381750"/>
                <a:gd name="connsiteX2" fmla="*/ 4019156 w 4019156"/>
                <a:gd name="connsiteY2" fmla="*/ 6381750 h 6381750"/>
                <a:gd name="connsiteX3" fmla="*/ 0 w 4019156"/>
                <a:gd name="connsiteY3" fmla="*/ 6381750 h 6381750"/>
                <a:gd name="connsiteX0" fmla="*/ 0 w 3180956"/>
                <a:gd name="connsiteY0" fmla="*/ 6381750 h 6381750"/>
                <a:gd name="connsiteX1" fmla="*/ 0 w 3180956"/>
                <a:gd name="connsiteY1" fmla="*/ 0 h 6381750"/>
                <a:gd name="connsiteX2" fmla="*/ 3180956 w 3180956"/>
                <a:gd name="connsiteY2" fmla="*/ 6381750 h 6381750"/>
                <a:gd name="connsiteX3" fmla="*/ 0 w 318095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0956" h="6381750">
                  <a:moveTo>
                    <a:pt x="0" y="6381750"/>
                  </a:moveTo>
                  <a:lnTo>
                    <a:pt x="0" y="0"/>
                  </a:lnTo>
                  <a:lnTo>
                    <a:pt x="3180956" y="6381750"/>
                  </a:lnTo>
                  <a:lnTo>
                    <a:pt x="0" y="638175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50000"/>
                  </a:schemeClr>
                </a:gs>
                <a:gs pos="64999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1" name="直角三角形 8"/>
            <p:cNvSpPr/>
            <p:nvPr/>
          </p:nvSpPr>
          <p:spPr>
            <a:xfrm rot="16200000">
              <a:off x="5685511" y="2693867"/>
              <a:ext cx="194651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1687436"/>
                <a:gd name="connsiteY0" fmla="*/ 6381750 h 6381750"/>
                <a:gd name="connsiteX1" fmla="*/ 0 w 1687436"/>
                <a:gd name="connsiteY1" fmla="*/ 0 h 6381750"/>
                <a:gd name="connsiteX2" fmla="*/ 1687436 w 1687436"/>
                <a:gd name="connsiteY2" fmla="*/ 2510790 h 6381750"/>
                <a:gd name="connsiteX3" fmla="*/ 0 w 1687436"/>
                <a:gd name="connsiteY3" fmla="*/ 6381750 h 6381750"/>
                <a:gd name="connsiteX0" fmla="*/ 0 w 1778876"/>
                <a:gd name="connsiteY0" fmla="*/ 6381750 h 6381750"/>
                <a:gd name="connsiteX1" fmla="*/ 0 w 1778876"/>
                <a:gd name="connsiteY1" fmla="*/ 0 h 6381750"/>
                <a:gd name="connsiteX2" fmla="*/ 1778876 w 1778876"/>
                <a:gd name="connsiteY2" fmla="*/ 3806190 h 6381750"/>
                <a:gd name="connsiteX3" fmla="*/ 0 w 1778876"/>
                <a:gd name="connsiteY3" fmla="*/ 6381750 h 6381750"/>
                <a:gd name="connsiteX0" fmla="*/ 0 w 696836"/>
                <a:gd name="connsiteY0" fmla="*/ 6381750 h 6381750"/>
                <a:gd name="connsiteX1" fmla="*/ 0 w 696836"/>
                <a:gd name="connsiteY1" fmla="*/ 0 h 6381750"/>
                <a:gd name="connsiteX2" fmla="*/ 696836 w 696836"/>
                <a:gd name="connsiteY2" fmla="*/ 3501390 h 6381750"/>
                <a:gd name="connsiteX3" fmla="*/ 0 w 696836"/>
                <a:gd name="connsiteY3" fmla="*/ 6381750 h 6381750"/>
                <a:gd name="connsiteX0" fmla="*/ 0 w 940676"/>
                <a:gd name="connsiteY0" fmla="*/ 6381750 h 6381750"/>
                <a:gd name="connsiteX1" fmla="*/ 0 w 940676"/>
                <a:gd name="connsiteY1" fmla="*/ 0 h 6381750"/>
                <a:gd name="connsiteX2" fmla="*/ 940676 w 940676"/>
                <a:gd name="connsiteY2" fmla="*/ 3928110 h 6381750"/>
                <a:gd name="connsiteX3" fmla="*/ 0 w 940676"/>
                <a:gd name="connsiteY3" fmla="*/ 6381750 h 6381750"/>
                <a:gd name="connsiteX0" fmla="*/ 0 w 1428356"/>
                <a:gd name="connsiteY0" fmla="*/ 6381750 h 6381750"/>
                <a:gd name="connsiteX1" fmla="*/ 0 w 1428356"/>
                <a:gd name="connsiteY1" fmla="*/ 0 h 6381750"/>
                <a:gd name="connsiteX2" fmla="*/ 1428356 w 1428356"/>
                <a:gd name="connsiteY2" fmla="*/ 5528310 h 6381750"/>
                <a:gd name="connsiteX3" fmla="*/ 0 w 1428356"/>
                <a:gd name="connsiteY3" fmla="*/ 6381750 h 6381750"/>
                <a:gd name="connsiteX0" fmla="*/ 0 w 1336916"/>
                <a:gd name="connsiteY0" fmla="*/ 6381750 h 6381750"/>
                <a:gd name="connsiteX1" fmla="*/ 0 w 1336916"/>
                <a:gd name="connsiteY1" fmla="*/ 0 h 6381750"/>
                <a:gd name="connsiteX2" fmla="*/ 1336916 w 1336916"/>
                <a:gd name="connsiteY2" fmla="*/ 4370070 h 6381750"/>
                <a:gd name="connsiteX3" fmla="*/ 0 w 1336916"/>
                <a:gd name="connsiteY3" fmla="*/ 6381750 h 6381750"/>
                <a:gd name="connsiteX0" fmla="*/ 0 w 1352156"/>
                <a:gd name="connsiteY0" fmla="*/ 6381750 h 6381750"/>
                <a:gd name="connsiteX1" fmla="*/ 0 w 1352156"/>
                <a:gd name="connsiteY1" fmla="*/ 0 h 6381750"/>
                <a:gd name="connsiteX2" fmla="*/ 1352156 w 1352156"/>
                <a:gd name="connsiteY2" fmla="*/ 4217670 h 6381750"/>
                <a:gd name="connsiteX3" fmla="*/ 0 w 1352156"/>
                <a:gd name="connsiteY3" fmla="*/ 6381750 h 6381750"/>
                <a:gd name="connsiteX0" fmla="*/ 0 w 1946516"/>
                <a:gd name="connsiteY0" fmla="*/ 6381750 h 6381750"/>
                <a:gd name="connsiteX1" fmla="*/ 0 w 1946516"/>
                <a:gd name="connsiteY1" fmla="*/ 0 h 6381750"/>
                <a:gd name="connsiteX2" fmla="*/ 1946516 w 1946516"/>
                <a:gd name="connsiteY2" fmla="*/ 4979670 h 6381750"/>
                <a:gd name="connsiteX3" fmla="*/ 0 w 194651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516" h="6381750">
                  <a:moveTo>
                    <a:pt x="0" y="6381750"/>
                  </a:moveTo>
                  <a:lnTo>
                    <a:pt x="0" y="0"/>
                  </a:lnTo>
                  <a:lnTo>
                    <a:pt x="1946516" y="4979670"/>
                  </a:lnTo>
                  <a:lnTo>
                    <a:pt x="0" y="63817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E0000"/>
                </a:gs>
                <a:gs pos="50000">
                  <a:srgbClr val="C00000"/>
                </a:gs>
                <a:gs pos="100000">
                  <a:srgbClr val="F22F0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>
            <a:off x="5494339" y="3394075"/>
            <a:ext cx="460851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40366" y="2674941"/>
            <a:ext cx="5075234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b">
            <a:normAutofit fontScale="925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36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engineering technology</a:t>
            </a:r>
            <a:endParaRPr lang="zh-CN" altLang="en-US" sz="3600" b="1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3840" y="3425510"/>
            <a:ext cx="4799011" cy="7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endParaRPr lang="en-US" altLang="zh-CN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937001" y="5057777"/>
            <a:ext cx="4619625" cy="18002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8899525" y="3927423"/>
            <a:ext cx="3292475" cy="1612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42779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engineering technology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32" y="1173807"/>
            <a:ext cx="9156974" cy="51615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50824" y="2133600"/>
            <a:ext cx="1757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No IOE</a:t>
            </a:r>
          </a:p>
          <a:p>
            <a:r>
              <a:rPr lang="en-US" altLang="zh-CN" dirty="0" smtClean="0"/>
              <a:t>Micro service</a:t>
            </a:r>
          </a:p>
          <a:p>
            <a:r>
              <a:rPr lang="en-US" altLang="zh-CN" dirty="0" smtClean="0"/>
              <a:t>Platform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441858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>
            <p:custDataLst>
              <p:tags r:id="rId2"/>
            </p:custDataLst>
          </p:nvPr>
        </p:nvSpPr>
        <p:spPr>
          <a:xfrm>
            <a:off x="-194877" y="-104933"/>
            <a:ext cx="5734047" cy="6846773"/>
          </a:xfrm>
          <a:custGeom>
            <a:avLst/>
            <a:gdLst>
              <a:gd name="connsiteX0" fmla="*/ 5328310 w 5328310"/>
              <a:gd name="connsiteY0" fmla="*/ 0 h 6220062"/>
              <a:gd name="connsiteX1" fmla="*/ 0 w 5328310"/>
              <a:gd name="connsiteY1" fmla="*/ 6220062 h 6220062"/>
              <a:gd name="connsiteX2" fmla="*/ 0 w 5328310"/>
              <a:gd name="connsiteY2" fmla="*/ 6137058 h 6220062"/>
              <a:gd name="connsiteX3" fmla="*/ 5257205 w 5328310"/>
              <a:gd name="connsiteY3" fmla="*/ 1 h 6220062"/>
              <a:gd name="connsiteX4" fmla="*/ 3749023 w 5328310"/>
              <a:gd name="connsiteY4" fmla="*/ 0 h 6220062"/>
              <a:gd name="connsiteX5" fmla="*/ 5153586 w 5328310"/>
              <a:gd name="connsiteY5" fmla="*/ 0 h 6220062"/>
              <a:gd name="connsiteX6" fmla="*/ 1 w 5328310"/>
              <a:gd name="connsiteY6" fmla="*/ 6010835 h 6220062"/>
              <a:gd name="connsiteX7" fmla="*/ 1 w 5328310"/>
              <a:gd name="connsiteY7" fmla="*/ 4348503 h 6220062"/>
              <a:gd name="connsiteX0" fmla="*/ 5676006 w 5676006"/>
              <a:gd name="connsiteY0" fmla="*/ 0 h 6220062"/>
              <a:gd name="connsiteX1" fmla="*/ 347696 w 5676006"/>
              <a:gd name="connsiteY1" fmla="*/ 6220062 h 6220062"/>
              <a:gd name="connsiteX2" fmla="*/ 347696 w 5676006"/>
              <a:gd name="connsiteY2" fmla="*/ 6137058 h 6220062"/>
              <a:gd name="connsiteX3" fmla="*/ 5604901 w 5676006"/>
              <a:gd name="connsiteY3" fmla="*/ 1 h 6220062"/>
              <a:gd name="connsiteX4" fmla="*/ 5676006 w 5676006"/>
              <a:gd name="connsiteY4" fmla="*/ 0 h 6220062"/>
              <a:gd name="connsiteX5" fmla="*/ 362457 w 5676006"/>
              <a:gd name="connsiteY5" fmla="*/ 15241 h 6220062"/>
              <a:gd name="connsiteX6" fmla="*/ 5501282 w 5676006"/>
              <a:gd name="connsiteY6" fmla="*/ 0 h 6220062"/>
              <a:gd name="connsiteX7" fmla="*/ 347697 w 5676006"/>
              <a:gd name="connsiteY7" fmla="*/ 6010835 h 6220062"/>
              <a:gd name="connsiteX8" fmla="*/ 347697 w 5676006"/>
              <a:gd name="connsiteY8" fmla="*/ 4348503 h 6220062"/>
              <a:gd name="connsiteX9" fmla="*/ 362457 w 5676006"/>
              <a:gd name="connsiteY9" fmla="*/ 15241 h 6220062"/>
              <a:gd name="connsiteX0" fmla="*/ 5328310 w 5328310"/>
              <a:gd name="connsiteY0" fmla="*/ 0 h 6220062"/>
              <a:gd name="connsiteX1" fmla="*/ 0 w 5328310"/>
              <a:gd name="connsiteY1" fmla="*/ 6220062 h 6220062"/>
              <a:gd name="connsiteX2" fmla="*/ 0 w 5328310"/>
              <a:gd name="connsiteY2" fmla="*/ 6137058 h 6220062"/>
              <a:gd name="connsiteX3" fmla="*/ 5257205 w 5328310"/>
              <a:gd name="connsiteY3" fmla="*/ 1 h 6220062"/>
              <a:gd name="connsiteX4" fmla="*/ 5328310 w 5328310"/>
              <a:gd name="connsiteY4" fmla="*/ 0 h 6220062"/>
              <a:gd name="connsiteX5" fmla="*/ 868307 w 5328310"/>
              <a:gd name="connsiteY5" fmla="*/ 182887 h 6220062"/>
              <a:gd name="connsiteX6" fmla="*/ 5153586 w 5328310"/>
              <a:gd name="connsiteY6" fmla="*/ 0 h 6220062"/>
              <a:gd name="connsiteX7" fmla="*/ 1 w 5328310"/>
              <a:gd name="connsiteY7" fmla="*/ 6010835 h 6220062"/>
              <a:gd name="connsiteX8" fmla="*/ 1 w 5328310"/>
              <a:gd name="connsiteY8" fmla="*/ 4348503 h 6220062"/>
              <a:gd name="connsiteX9" fmla="*/ 868307 w 5328310"/>
              <a:gd name="connsiteY9" fmla="*/ 182887 h 6220062"/>
              <a:gd name="connsiteX0" fmla="*/ 5328310 w 5328310"/>
              <a:gd name="connsiteY0" fmla="*/ 0 h 6220062"/>
              <a:gd name="connsiteX1" fmla="*/ 0 w 5328310"/>
              <a:gd name="connsiteY1" fmla="*/ 6220062 h 6220062"/>
              <a:gd name="connsiteX2" fmla="*/ 0 w 5328310"/>
              <a:gd name="connsiteY2" fmla="*/ 6137058 h 6220062"/>
              <a:gd name="connsiteX3" fmla="*/ 5257205 w 5328310"/>
              <a:gd name="connsiteY3" fmla="*/ 1 h 6220062"/>
              <a:gd name="connsiteX4" fmla="*/ 5328310 w 5328310"/>
              <a:gd name="connsiteY4" fmla="*/ 0 h 6220062"/>
              <a:gd name="connsiteX5" fmla="*/ 822581 w 5328310"/>
              <a:gd name="connsiteY5" fmla="*/ 0 h 6220062"/>
              <a:gd name="connsiteX6" fmla="*/ 5153586 w 5328310"/>
              <a:gd name="connsiteY6" fmla="*/ 0 h 6220062"/>
              <a:gd name="connsiteX7" fmla="*/ 1 w 5328310"/>
              <a:gd name="connsiteY7" fmla="*/ 6010835 h 6220062"/>
              <a:gd name="connsiteX8" fmla="*/ 1 w 5328310"/>
              <a:gd name="connsiteY8" fmla="*/ 4348503 h 6220062"/>
              <a:gd name="connsiteX9" fmla="*/ 822581 w 5328310"/>
              <a:gd name="connsiteY9" fmla="*/ 0 h 6220062"/>
              <a:gd name="connsiteX0" fmla="*/ 5328310 w 5328310"/>
              <a:gd name="connsiteY0" fmla="*/ 0 h 6220062"/>
              <a:gd name="connsiteX1" fmla="*/ 0 w 5328310"/>
              <a:gd name="connsiteY1" fmla="*/ 6220062 h 6220062"/>
              <a:gd name="connsiteX2" fmla="*/ 0 w 5328310"/>
              <a:gd name="connsiteY2" fmla="*/ 6137058 h 6220062"/>
              <a:gd name="connsiteX3" fmla="*/ 5257205 w 5328310"/>
              <a:gd name="connsiteY3" fmla="*/ 1 h 6220062"/>
              <a:gd name="connsiteX4" fmla="*/ 5328310 w 5328310"/>
              <a:gd name="connsiteY4" fmla="*/ 0 h 6220062"/>
              <a:gd name="connsiteX5" fmla="*/ 502498 w 5328310"/>
              <a:gd name="connsiteY5" fmla="*/ 13185 h 6220062"/>
              <a:gd name="connsiteX6" fmla="*/ 5153586 w 5328310"/>
              <a:gd name="connsiteY6" fmla="*/ 0 h 6220062"/>
              <a:gd name="connsiteX7" fmla="*/ 1 w 5328310"/>
              <a:gd name="connsiteY7" fmla="*/ 6010835 h 6220062"/>
              <a:gd name="connsiteX8" fmla="*/ 1 w 5328310"/>
              <a:gd name="connsiteY8" fmla="*/ 4348503 h 6220062"/>
              <a:gd name="connsiteX9" fmla="*/ 502498 w 5328310"/>
              <a:gd name="connsiteY9" fmla="*/ 13185 h 6220062"/>
              <a:gd name="connsiteX0" fmla="*/ 5486805 w 5486805"/>
              <a:gd name="connsiteY0" fmla="*/ 0 h 6220062"/>
              <a:gd name="connsiteX1" fmla="*/ 158495 w 5486805"/>
              <a:gd name="connsiteY1" fmla="*/ 6220062 h 6220062"/>
              <a:gd name="connsiteX2" fmla="*/ 158495 w 5486805"/>
              <a:gd name="connsiteY2" fmla="*/ 6137058 h 6220062"/>
              <a:gd name="connsiteX3" fmla="*/ 5415700 w 5486805"/>
              <a:gd name="connsiteY3" fmla="*/ 1 h 6220062"/>
              <a:gd name="connsiteX4" fmla="*/ 5486805 w 5486805"/>
              <a:gd name="connsiteY4" fmla="*/ 0 h 6220062"/>
              <a:gd name="connsiteX5" fmla="*/ 660993 w 5486805"/>
              <a:gd name="connsiteY5" fmla="*/ 13185 h 6220062"/>
              <a:gd name="connsiteX6" fmla="*/ 5312081 w 5486805"/>
              <a:gd name="connsiteY6" fmla="*/ 0 h 6220062"/>
              <a:gd name="connsiteX7" fmla="*/ 158496 w 5486805"/>
              <a:gd name="connsiteY7" fmla="*/ 6010835 h 6220062"/>
              <a:gd name="connsiteX8" fmla="*/ 158496 w 5486805"/>
              <a:gd name="connsiteY8" fmla="*/ 4348503 h 6220062"/>
              <a:gd name="connsiteX9" fmla="*/ 660993 w 5486805"/>
              <a:gd name="connsiteY9" fmla="*/ 13185 h 6220062"/>
              <a:gd name="connsiteX0" fmla="*/ 5328310 w 5328310"/>
              <a:gd name="connsiteY0" fmla="*/ 0 h 6220062"/>
              <a:gd name="connsiteX1" fmla="*/ 0 w 5328310"/>
              <a:gd name="connsiteY1" fmla="*/ 6220062 h 6220062"/>
              <a:gd name="connsiteX2" fmla="*/ 0 w 5328310"/>
              <a:gd name="connsiteY2" fmla="*/ 6137058 h 6220062"/>
              <a:gd name="connsiteX3" fmla="*/ 5257205 w 5328310"/>
              <a:gd name="connsiteY3" fmla="*/ 1 h 6220062"/>
              <a:gd name="connsiteX4" fmla="*/ 5328310 w 5328310"/>
              <a:gd name="connsiteY4" fmla="*/ 0 h 6220062"/>
              <a:gd name="connsiteX5" fmla="*/ 502498 w 5328310"/>
              <a:gd name="connsiteY5" fmla="*/ 13185 h 6220062"/>
              <a:gd name="connsiteX6" fmla="*/ 5153586 w 5328310"/>
              <a:gd name="connsiteY6" fmla="*/ 0 h 6220062"/>
              <a:gd name="connsiteX7" fmla="*/ 1 w 5328310"/>
              <a:gd name="connsiteY7" fmla="*/ 6010835 h 6220062"/>
              <a:gd name="connsiteX8" fmla="*/ 1 w 5328310"/>
              <a:gd name="connsiteY8" fmla="*/ 4348503 h 6220062"/>
              <a:gd name="connsiteX9" fmla="*/ 502498 w 5328310"/>
              <a:gd name="connsiteY9" fmla="*/ 13185 h 6220062"/>
              <a:gd name="connsiteX0" fmla="*/ 5328310 w 5328310"/>
              <a:gd name="connsiteY0" fmla="*/ 0 h 6220062"/>
              <a:gd name="connsiteX1" fmla="*/ 0 w 5328310"/>
              <a:gd name="connsiteY1" fmla="*/ 6220062 h 6220062"/>
              <a:gd name="connsiteX2" fmla="*/ 0 w 5328310"/>
              <a:gd name="connsiteY2" fmla="*/ 6137058 h 6220062"/>
              <a:gd name="connsiteX3" fmla="*/ 5257205 w 5328310"/>
              <a:gd name="connsiteY3" fmla="*/ 1 h 6220062"/>
              <a:gd name="connsiteX4" fmla="*/ 5328310 w 5328310"/>
              <a:gd name="connsiteY4" fmla="*/ 0 h 6220062"/>
              <a:gd name="connsiteX5" fmla="*/ 102396 w 5328310"/>
              <a:gd name="connsiteY5" fmla="*/ 171406 h 6220062"/>
              <a:gd name="connsiteX6" fmla="*/ 5153586 w 5328310"/>
              <a:gd name="connsiteY6" fmla="*/ 0 h 6220062"/>
              <a:gd name="connsiteX7" fmla="*/ 1 w 5328310"/>
              <a:gd name="connsiteY7" fmla="*/ 6010835 h 6220062"/>
              <a:gd name="connsiteX8" fmla="*/ 1 w 5328310"/>
              <a:gd name="connsiteY8" fmla="*/ 4348503 h 6220062"/>
              <a:gd name="connsiteX9" fmla="*/ 102396 w 5328310"/>
              <a:gd name="connsiteY9" fmla="*/ 171406 h 6220062"/>
              <a:gd name="connsiteX0" fmla="*/ 5328310 w 5328310"/>
              <a:gd name="connsiteY0" fmla="*/ 0 h 6220062"/>
              <a:gd name="connsiteX1" fmla="*/ 0 w 5328310"/>
              <a:gd name="connsiteY1" fmla="*/ 6220062 h 6220062"/>
              <a:gd name="connsiteX2" fmla="*/ 0 w 5328310"/>
              <a:gd name="connsiteY2" fmla="*/ 6137058 h 6220062"/>
              <a:gd name="connsiteX3" fmla="*/ 5257205 w 5328310"/>
              <a:gd name="connsiteY3" fmla="*/ 1 h 6220062"/>
              <a:gd name="connsiteX4" fmla="*/ 5328310 w 5328310"/>
              <a:gd name="connsiteY4" fmla="*/ 0 h 6220062"/>
              <a:gd name="connsiteX5" fmla="*/ 102396 w 5328310"/>
              <a:gd name="connsiteY5" fmla="*/ 171406 h 6220062"/>
              <a:gd name="connsiteX6" fmla="*/ 5153586 w 5328310"/>
              <a:gd name="connsiteY6" fmla="*/ 0 h 6220062"/>
              <a:gd name="connsiteX7" fmla="*/ 1 w 5328310"/>
              <a:gd name="connsiteY7" fmla="*/ 6010835 h 6220062"/>
              <a:gd name="connsiteX8" fmla="*/ 1 w 5328310"/>
              <a:gd name="connsiteY8" fmla="*/ 4348503 h 6220062"/>
              <a:gd name="connsiteX9" fmla="*/ 102396 w 5328310"/>
              <a:gd name="connsiteY9" fmla="*/ 171406 h 6220062"/>
              <a:gd name="connsiteX0" fmla="*/ 5362774 w 5362774"/>
              <a:gd name="connsiteY0" fmla="*/ 0 h 6220062"/>
              <a:gd name="connsiteX1" fmla="*/ 34464 w 5362774"/>
              <a:gd name="connsiteY1" fmla="*/ 6220062 h 6220062"/>
              <a:gd name="connsiteX2" fmla="*/ 34464 w 5362774"/>
              <a:gd name="connsiteY2" fmla="*/ 6137058 h 6220062"/>
              <a:gd name="connsiteX3" fmla="*/ 5291669 w 5362774"/>
              <a:gd name="connsiteY3" fmla="*/ 1 h 6220062"/>
              <a:gd name="connsiteX4" fmla="*/ 5362774 w 5362774"/>
              <a:gd name="connsiteY4" fmla="*/ 0 h 6220062"/>
              <a:gd name="connsiteX5" fmla="*/ 136860 w 5362774"/>
              <a:gd name="connsiteY5" fmla="*/ 171406 h 6220062"/>
              <a:gd name="connsiteX6" fmla="*/ 5188050 w 5362774"/>
              <a:gd name="connsiteY6" fmla="*/ 0 h 6220062"/>
              <a:gd name="connsiteX7" fmla="*/ 34465 w 5362774"/>
              <a:gd name="connsiteY7" fmla="*/ 6010835 h 6220062"/>
              <a:gd name="connsiteX8" fmla="*/ 34465 w 5362774"/>
              <a:gd name="connsiteY8" fmla="*/ 4348503 h 6220062"/>
              <a:gd name="connsiteX9" fmla="*/ 136860 w 5362774"/>
              <a:gd name="connsiteY9" fmla="*/ 171406 h 6220062"/>
              <a:gd name="connsiteX0" fmla="*/ 5362774 w 5362774"/>
              <a:gd name="connsiteY0" fmla="*/ 0 h 6220062"/>
              <a:gd name="connsiteX1" fmla="*/ 34464 w 5362774"/>
              <a:gd name="connsiteY1" fmla="*/ 6220062 h 6220062"/>
              <a:gd name="connsiteX2" fmla="*/ 34464 w 5362774"/>
              <a:gd name="connsiteY2" fmla="*/ 6137058 h 6220062"/>
              <a:gd name="connsiteX3" fmla="*/ 5291669 w 5362774"/>
              <a:gd name="connsiteY3" fmla="*/ 1 h 6220062"/>
              <a:gd name="connsiteX4" fmla="*/ 5362774 w 5362774"/>
              <a:gd name="connsiteY4" fmla="*/ 0 h 6220062"/>
              <a:gd name="connsiteX5" fmla="*/ 136860 w 5362774"/>
              <a:gd name="connsiteY5" fmla="*/ 171406 h 6220062"/>
              <a:gd name="connsiteX6" fmla="*/ 5028009 w 5362774"/>
              <a:gd name="connsiteY6" fmla="*/ 224146 h 6220062"/>
              <a:gd name="connsiteX7" fmla="*/ 34465 w 5362774"/>
              <a:gd name="connsiteY7" fmla="*/ 6010835 h 6220062"/>
              <a:gd name="connsiteX8" fmla="*/ 34465 w 5362774"/>
              <a:gd name="connsiteY8" fmla="*/ 4348503 h 6220062"/>
              <a:gd name="connsiteX9" fmla="*/ 136860 w 5362774"/>
              <a:gd name="connsiteY9" fmla="*/ 171406 h 6220062"/>
              <a:gd name="connsiteX0" fmla="*/ 5136049 w 5291669"/>
              <a:gd name="connsiteY0" fmla="*/ 276886 h 6220061"/>
              <a:gd name="connsiteX1" fmla="*/ 34464 w 5291669"/>
              <a:gd name="connsiteY1" fmla="*/ 6220061 h 6220061"/>
              <a:gd name="connsiteX2" fmla="*/ 34464 w 5291669"/>
              <a:gd name="connsiteY2" fmla="*/ 6137057 h 6220061"/>
              <a:gd name="connsiteX3" fmla="*/ 5291669 w 5291669"/>
              <a:gd name="connsiteY3" fmla="*/ 0 h 6220061"/>
              <a:gd name="connsiteX4" fmla="*/ 5136049 w 5291669"/>
              <a:gd name="connsiteY4" fmla="*/ 276886 h 6220061"/>
              <a:gd name="connsiteX5" fmla="*/ 136860 w 5291669"/>
              <a:gd name="connsiteY5" fmla="*/ 171405 h 6220061"/>
              <a:gd name="connsiteX6" fmla="*/ 5028009 w 5291669"/>
              <a:gd name="connsiteY6" fmla="*/ 224145 h 6220061"/>
              <a:gd name="connsiteX7" fmla="*/ 34465 w 5291669"/>
              <a:gd name="connsiteY7" fmla="*/ 6010834 h 6220061"/>
              <a:gd name="connsiteX8" fmla="*/ 34465 w 5291669"/>
              <a:gd name="connsiteY8" fmla="*/ 4348502 h 6220061"/>
              <a:gd name="connsiteX9" fmla="*/ 136860 w 5291669"/>
              <a:gd name="connsiteY9" fmla="*/ 171405 h 6220061"/>
              <a:gd name="connsiteX0" fmla="*/ 5136049 w 5136049"/>
              <a:gd name="connsiteY0" fmla="*/ 105481 h 6048656"/>
              <a:gd name="connsiteX1" fmla="*/ 34464 w 5136049"/>
              <a:gd name="connsiteY1" fmla="*/ 6048656 h 6048656"/>
              <a:gd name="connsiteX2" fmla="*/ 34464 w 5136049"/>
              <a:gd name="connsiteY2" fmla="*/ 5965652 h 6048656"/>
              <a:gd name="connsiteX3" fmla="*/ 5118291 w 5136049"/>
              <a:gd name="connsiteY3" fmla="*/ 52740 h 6048656"/>
              <a:gd name="connsiteX4" fmla="*/ 5136049 w 5136049"/>
              <a:gd name="connsiteY4" fmla="*/ 105481 h 6048656"/>
              <a:gd name="connsiteX5" fmla="*/ 136860 w 5136049"/>
              <a:gd name="connsiteY5" fmla="*/ 0 h 6048656"/>
              <a:gd name="connsiteX6" fmla="*/ 5028009 w 5136049"/>
              <a:gd name="connsiteY6" fmla="*/ 52740 h 6048656"/>
              <a:gd name="connsiteX7" fmla="*/ 34465 w 5136049"/>
              <a:gd name="connsiteY7" fmla="*/ 5839429 h 6048656"/>
              <a:gd name="connsiteX8" fmla="*/ 34465 w 5136049"/>
              <a:gd name="connsiteY8" fmla="*/ 4177097 h 6048656"/>
              <a:gd name="connsiteX9" fmla="*/ 136860 w 5136049"/>
              <a:gd name="connsiteY9" fmla="*/ 0 h 6048656"/>
              <a:gd name="connsiteX0" fmla="*/ 5101585 w 5101585"/>
              <a:gd name="connsiteY0" fmla="*/ 105481 h 6048656"/>
              <a:gd name="connsiteX1" fmla="*/ 0 w 5101585"/>
              <a:gd name="connsiteY1" fmla="*/ 6048656 h 6048656"/>
              <a:gd name="connsiteX2" fmla="*/ 0 w 5101585"/>
              <a:gd name="connsiteY2" fmla="*/ 5965652 h 6048656"/>
              <a:gd name="connsiteX3" fmla="*/ 5083827 w 5101585"/>
              <a:gd name="connsiteY3" fmla="*/ 52740 h 6048656"/>
              <a:gd name="connsiteX4" fmla="*/ 5101585 w 5101585"/>
              <a:gd name="connsiteY4" fmla="*/ 105481 h 6048656"/>
              <a:gd name="connsiteX5" fmla="*/ 102396 w 5101585"/>
              <a:gd name="connsiteY5" fmla="*/ 0 h 6048656"/>
              <a:gd name="connsiteX6" fmla="*/ 4993545 w 5101585"/>
              <a:gd name="connsiteY6" fmla="*/ 52740 h 6048656"/>
              <a:gd name="connsiteX7" fmla="*/ 1 w 5101585"/>
              <a:gd name="connsiteY7" fmla="*/ 5839429 h 6048656"/>
              <a:gd name="connsiteX8" fmla="*/ 1 w 5101585"/>
              <a:gd name="connsiteY8" fmla="*/ 4177097 h 6048656"/>
              <a:gd name="connsiteX9" fmla="*/ 102396 w 5101585"/>
              <a:gd name="connsiteY9" fmla="*/ 0 h 6048656"/>
              <a:gd name="connsiteX0" fmla="*/ 5101585 w 5101585"/>
              <a:gd name="connsiteY0" fmla="*/ 79110 h 6022285"/>
              <a:gd name="connsiteX1" fmla="*/ 0 w 5101585"/>
              <a:gd name="connsiteY1" fmla="*/ 6022285 h 6022285"/>
              <a:gd name="connsiteX2" fmla="*/ 0 w 5101585"/>
              <a:gd name="connsiteY2" fmla="*/ 5939281 h 6022285"/>
              <a:gd name="connsiteX3" fmla="*/ 5083827 w 5101585"/>
              <a:gd name="connsiteY3" fmla="*/ 26369 h 6022285"/>
              <a:gd name="connsiteX4" fmla="*/ 5101585 w 5101585"/>
              <a:gd name="connsiteY4" fmla="*/ 79110 h 6022285"/>
              <a:gd name="connsiteX5" fmla="*/ 75722 w 5101585"/>
              <a:gd name="connsiteY5" fmla="*/ 0 h 6022285"/>
              <a:gd name="connsiteX6" fmla="*/ 4993545 w 5101585"/>
              <a:gd name="connsiteY6" fmla="*/ 26369 h 6022285"/>
              <a:gd name="connsiteX7" fmla="*/ 1 w 5101585"/>
              <a:gd name="connsiteY7" fmla="*/ 5813058 h 6022285"/>
              <a:gd name="connsiteX8" fmla="*/ 1 w 5101585"/>
              <a:gd name="connsiteY8" fmla="*/ 4150726 h 6022285"/>
              <a:gd name="connsiteX9" fmla="*/ 75722 w 5101585"/>
              <a:gd name="connsiteY9" fmla="*/ 0 h 60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01585" h="6022285">
                <a:moveTo>
                  <a:pt x="5101585" y="79110"/>
                </a:moveTo>
                <a:lnTo>
                  <a:pt x="0" y="6022285"/>
                </a:lnTo>
                <a:lnTo>
                  <a:pt x="0" y="5939281"/>
                </a:lnTo>
                <a:lnTo>
                  <a:pt x="5083827" y="26369"/>
                </a:lnTo>
                <a:lnTo>
                  <a:pt x="5101585" y="79110"/>
                </a:lnTo>
                <a:close/>
                <a:moveTo>
                  <a:pt x="75722" y="0"/>
                </a:moveTo>
                <a:lnTo>
                  <a:pt x="4993545" y="26369"/>
                </a:lnTo>
                <a:lnTo>
                  <a:pt x="1" y="5813058"/>
                </a:lnTo>
                <a:lnTo>
                  <a:pt x="1" y="4150726"/>
                </a:lnTo>
                <a:cubicBezTo>
                  <a:pt x="9357" y="2912186"/>
                  <a:pt x="13019" y="3203114"/>
                  <a:pt x="75722" y="0"/>
                </a:cubicBezTo>
                <a:close/>
              </a:path>
            </a:pathLst>
          </a:custGeom>
          <a:gradFill flip="none" rotWithShape="1">
            <a:gsLst>
              <a:gs pos="0">
                <a:srgbClr val="881A0E"/>
              </a:gs>
              <a:gs pos="42000">
                <a:srgbClr val="CC0000"/>
              </a:gs>
              <a:gs pos="100000">
                <a:srgbClr val="FD220B"/>
              </a:gs>
            </a:gsLst>
            <a:lin ang="0" scaled="1"/>
            <a:tileRect/>
          </a:gradFill>
          <a:ln>
            <a:solidFill>
              <a:srgbClr val="EB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zh-CN" altLang="en-US" sz="1467" dirty="0">
              <a:solidFill>
                <a:srgbClr val="FFFFFF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8" name="Text Box 20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34398" y="1203614"/>
            <a:ext cx="18113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Contents</a:t>
            </a:r>
          </a:p>
        </p:txBody>
      </p:sp>
      <p:cxnSp>
        <p:nvCxnSpPr>
          <p:cNvPr id="30" name="直接连接符 22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>
            <a:off x="999385" y="1625887"/>
            <a:ext cx="2430463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直接连接符 24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1748683" y="532100"/>
            <a:ext cx="0" cy="2124075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等腰三角形 8"/>
          <p:cNvSpPr/>
          <p:nvPr/>
        </p:nvSpPr>
        <p:spPr>
          <a:xfrm>
            <a:off x="-127786" y="3650421"/>
            <a:ext cx="6015115" cy="3332211"/>
          </a:xfrm>
          <a:custGeom>
            <a:avLst/>
            <a:gdLst>
              <a:gd name="connsiteX0" fmla="*/ 0 w 1060704"/>
              <a:gd name="connsiteY0" fmla="*/ 914400 h 914400"/>
              <a:gd name="connsiteX1" fmla="*/ 530352 w 1060704"/>
              <a:gd name="connsiteY1" fmla="*/ 0 h 914400"/>
              <a:gd name="connsiteX2" fmla="*/ 1060704 w 1060704"/>
              <a:gd name="connsiteY2" fmla="*/ 914400 h 914400"/>
              <a:gd name="connsiteX3" fmla="*/ 0 w 1060704"/>
              <a:gd name="connsiteY3" fmla="*/ 914400 h 914400"/>
              <a:gd name="connsiteX0" fmla="*/ 0 w 5472283"/>
              <a:gd name="connsiteY0" fmla="*/ 914400 h 914400"/>
              <a:gd name="connsiteX1" fmla="*/ 530352 w 5472283"/>
              <a:gd name="connsiteY1" fmla="*/ 0 h 914400"/>
              <a:gd name="connsiteX2" fmla="*/ 5472283 w 5472283"/>
              <a:gd name="connsiteY2" fmla="*/ 914400 h 914400"/>
              <a:gd name="connsiteX3" fmla="*/ 0 w 5472283"/>
              <a:gd name="connsiteY3" fmla="*/ 914400 h 914400"/>
              <a:gd name="connsiteX0" fmla="*/ 0 w 5472283"/>
              <a:gd name="connsiteY0" fmla="*/ 3625516 h 3625516"/>
              <a:gd name="connsiteX1" fmla="*/ 2615825 w 5472283"/>
              <a:gd name="connsiteY1" fmla="*/ 0 h 3625516"/>
              <a:gd name="connsiteX2" fmla="*/ 5472283 w 5472283"/>
              <a:gd name="connsiteY2" fmla="*/ 3625516 h 3625516"/>
              <a:gd name="connsiteX3" fmla="*/ 0 w 5472283"/>
              <a:gd name="connsiteY3" fmla="*/ 3625516 h 3625516"/>
              <a:gd name="connsiteX0" fmla="*/ 0 w 6146051"/>
              <a:gd name="connsiteY0" fmla="*/ 3818021 h 3818021"/>
              <a:gd name="connsiteX1" fmla="*/ 3289593 w 6146051"/>
              <a:gd name="connsiteY1" fmla="*/ 0 h 3818021"/>
              <a:gd name="connsiteX2" fmla="*/ 6146051 w 6146051"/>
              <a:gd name="connsiteY2" fmla="*/ 3625516 h 3818021"/>
              <a:gd name="connsiteX3" fmla="*/ 0 w 6146051"/>
              <a:gd name="connsiteY3" fmla="*/ 3818021 h 3818021"/>
              <a:gd name="connsiteX0" fmla="*/ 0 w 6017714"/>
              <a:gd name="connsiteY0" fmla="*/ 3818021 h 3818021"/>
              <a:gd name="connsiteX1" fmla="*/ 3289593 w 6017714"/>
              <a:gd name="connsiteY1" fmla="*/ 0 h 3818021"/>
              <a:gd name="connsiteX2" fmla="*/ 6017714 w 6017714"/>
              <a:gd name="connsiteY2" fmla="*/ 3176337 h 3818021"/>
              <a:gd name="connsiteX3" fmla="*/ 0 w 6017714"/>
              <a:gd name="connsiteY3" fmla="*/ 3818021 h 3818021"/>
              <a:gd name="connsiteX0" fmla="*/ 0 w 4931864"/>
              <a:gd name="connsiteY0" fmla="*/ 2960771 h 3176337"/>
              <a:gd name="connsiteX1" fmla="*/ 2203743 w 4931864"/>
              <a:gd name="connsiteY1" fmla="*/ 0 h 3176337"/>
              <a:gd name="connsiteX2" fmla="*/ 4931864 w 4931864"/>
              <a:gd name="connsiteY2" fmla="*/ 3176337 h 3176337"/>
              <a:gd name="connsiteX3" fmla="*/ 0 w 4931864"/>
              <a:gd name="connsiteY3" fmla="*/ 2960771 h 3176337"/>
              <a:gd name="connsiteX0" fmla="*/ 0 w 5084264"/>
              <a:gd name="connsiteY0" fmla="*/ 2808371 h 3176337"/>
              <a:gd name="connsiteX1" fmla="*/ 2356143 w 5084264"/>
              <a:gd name="connsiteY1" fmla="*/ 0 h 3176337"/>
              <a:gd name="connsiteX2" fmla="*/ 5084264 w 5084264"/>
              <a:gd name="connsiteY2" fmla="*/ 3176337 h 3176337"/>
              <a:gd name="connsiteX3" fmla="*/ 0 w 5084264"/>
              <a:gd name="connsiteY3" fmla="*/ 2808371 h 3176337"/>
              <a:gd name="connsiteX0" fmla="*/ 0 w 5084264"/>
              <a:gd name="connsiteY0" fmla="*/ 2808371 h 2843595"/>
              <a:gd name="connsiteX1" fmla="*/ 2356143 w 5084264"/>
              <a:gd name="connsiteY1" fmla="*/ 0 h 2843595"/>
              <a:gd name="connsiteX2" fmla="*/ 5084264 w 5084264"/>
              <a:gd name="connsiteY2" fmla="*/ 2843595 h 2843595"/>
              <a:gd name="connsiteX3" fmla="*/ 0 w 5084264"/>
              <a:gd name="connsiteY3" fmla="*/ 2808371 h 2843595"/>
              <a:gd name="connsiteX0" fmla="*/ 0 w 5100417"/>
              <a:gd name="connsiteY0" fmla="*/ 2808371 h 2910143"/>
              <a:gd name="connsiteX1" fmla="*/ 2356143 w 5100417"/>
              <a:gd name="connsiteY1" fmla="*/ 0 h 2910143"/>
              <a:gd name="connsiteX2" fmla="*/ 5100417 w 5100417"/>
              <a:gd name="connsiteY2" fmla="*/ 2910143 h 2910143"/>
              <a:gd name="connsiteX3" fmla="*/ 0 w 5100417"/>
              <a:gd name="connsiteY3" fmla="*/ 2808371 h 2910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0417" h="2910143">
                <a:moveTo>
                  <a:pt x="0" y="2808371"/>
                </a:moveTo>
                <a:lnTo>
                  <a:pt x="2356143" y="0"/>
                </a:lnTo>
                <a:lnTo>
                  <a:pt x="5100417" y="2910143"/>
                </a:lnTo>
                <a:lnTo>
                  <a:pt x="0" y="2808371"/>
                </a:lnTo>
                <a:close/>
              </a:path>
            </a:pathLst>
          </a:custGeom>
          <a:gradFill flip="none" rotWithShape="1">
            <a:gsLst>
              <a:gs pos="0">
                <a:srgbClr val="881A0E"/>
              </a:gs>
              <a:gs pos="42000">
                <a:srgbClr val="CC0000"/>
              </a:gs>
              <a:gs pos="100000">
                <a:srgbClr val="FD220B"/>
              </a:gs>
            </a:gsLst>
            <a:lin ang="0" scaled="1"/>
            <a:tileRect/>
          </a:gradFill>
          <a:ln>
            <a:solidFill>
              <a:srgbClr val="EB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endParaRPr lang="zh-CN" altLang="en-US" sz="1467">
              <a:solidFill>
                <a:srgbClr val="FFFFFF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672982" y="1482199"/>
            <a:ext cx="5008681" cy="584775"/>
            <a:chOff x="4188819" y="1111649"/>
            <a:chExt cx="3756511" cy="438581"/>
          </a:xfrm>
        </p:grpSpPr>
        <p:cxnSp>
          <p:nvCxnSpPr>
            <p:cNvPr id="17" name="直接连接符 16"/>
            <p:cNvCxnSpPr/>
            <p:nvPr>
              <p:custDataLst>
                <p:tags r:id="rId15"/>
              </p:custDataLst>
            </p:nvPr>
          </p:nvCxnSpPr>
          <p:spPr>
            <a:xfrm flipV="1">
              <a:off x="4594556" y="1462590"/>
              <a:ext cx="2885637" cy="776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  <a:effectLst>
              <a:outerShdw blurRad="381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>
              <p:custDataLst>
                <p:tags r:id="rId16"/>
              </p:custDataLst>
            </p:nvPr>
          </p:nvSpPr>
          <p:spPr>
            <a:xfrm>
              <a:off x="4823511" y="1111649"/>
              <a:ext cx="3121819" cy="276225"/>
            </a:xfrm>
            <a:prstGeom prst="rect">
              <a:avLst/>
            </a:prstGeom>
            <a:noFill/>
          </p:spPr>
          <p:txBody>
            <a:bodyPr lIns="91440" tIns="45720" rIns="91440" bIns="45720">
              <a:noAutofit/>
            </a:bodyPr>
            <a:lstStyle/>
            <a:p>
              <a:pPr>
                <a:defRPr/>
              </a:pPr>
              <a:r>
                <a:rPr lang="en-US" altLang="zh-CN" sz="2000" b="1" dirty="0" smtClean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Alibaba life</a:t>
              </a:r>
              <a:endParaRPr lang="zh-CN" altLang="en-US" sz="20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2" name="文本框 2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4188819" y="1111649"/>
              <a:ext cx="800120" cy="438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rgbClr val="C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Times New Roman" panose="02020603050405020304" pitchFamily="18" charset="0"/>
                  <a:sym typeface="思源黑体旧字形 ExtraLight" panose="020B0200000000000000" pitchFamily="34" charset="-128"/>
                </a:rPr>
                <a:t>01</a:t>
              </a:r>
              <a:endParaRPr lang="zh-CN" altLang="en-US" sz="3200" b="1" dirty="0">
                <a:solidFill>
                  <a:srgbClr val="C0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672982" y="2294587"/>
            <a:ext cx="5008681" cy="584775"/>
            <a:chOff x="4188819" y="1111649"/>
            <a:chExt cx="3756511" cy="438581"/>
          </a:xfrm>
        </p:grpSpPr>
        <p:cxnSp>
          <p:nvCxnSpPr>
            <p:cNvPr id="33" name="直接连接符 32"/>
            <p:cNvCxnSpPr/>
            <p:nvPr>
              <p:custDataLst>
                <p:tags r:id="rId12"/>
              </p:custDataLst>
            </p:nvPr>
          </p:nvCxnSpPr>
          <p:spPr>
            <a:xfrm flipV="1">
              <a:off x="4594556" y="1462590"/>
              <a:ext cx="2885637" cy="776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  <a:effectLst>
              <a:outerShdw blurRad="381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4"/>
            <p:cNvSpPr txBox="1"/>
            <p:nvPr>
              <p:custDataLst>
                <p:tags r:id="rId13"/>
              </p:custDataLst>
            </p:nvPr>
          </p:nvSpPr>
          <p:spPr>
            <a:xfrm>
              <a:off x="4823511" y="1111649"/>
              <a:ext cx="3121819" cy="276225"/>
            </a:xfrm>
            <a:prstGeom prst="rect">
              <a:avLst/>
            </a:prstGeom>
            <a:noFill/>
          </p:spPr>
          <p:txBody>
            <a:bodyPr lIns="91440" tIns="45720" rIns="91440" bIns="45720">
              <a:noAutofit/>
            </a:bodyPr>
            <a:lstStyle/>
            <a:p>
              <a:pPr>
                <a:defRPr/>
              </a:pPr>
              <a:r>
                <a:rPr lang="en-US" altLang="zh-CN" sz="2000" b="1" dirty="0" smtClean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Alibaba Translation Team</a:t>
              </a:r>
              <a:endParaRPr lang="zh-CN" altLang="en-US" sz="20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6" name="文本框 2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188819" y="1111649"/>
              <a:ext cx="800120" cy="438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rgbClr val="C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Times New Roman" panose="02020603050405020304" pitchFamily="18" charset="0"/>
                  <a:sym typeface="思源黑体旧字形 ExtraLight" panose="020B0200000000000000" pitchFamily="34" charset="-128"/>
                </a:rPr>
                <a:t>02</a:t>
              </a:r>
              <a:endParaRPr lang="zh-CN" altLang="en-US" sz="3200" b="1" dirty="0">
                <a:solidFill>
                  <a:srgbClr val="C0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672982" y="3106975"/>
            <a:ext cx="5008681" cy="584775"/>
            <a:chOff x="4188819" y="1111649"/>
            <a:chExt cx="3756511" cy="438581"/>
          </a:xfrm>
        </p:grpSpPr>
        <p:cxnSp>
          <p:nvCxnSpPr>
            <p:cNvPr id="38" name="直接连接符 37"/>
            <p:cNvCxnSpPr/>
            <p:nvPr>
              <p:custDataLst>
                <p:tags r:id="rId9"/>
              </p:custDataLst>
            </p:nvPr>
          </p:nvCxnSpPr>
          <p:spPr>
            <a:xfrm flipV="1">
              <a:off x="4594556" y="1462590"/>
              <a:ext cx="2885637" cy="776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  <a:effectLst>
              <a:outerShdw blurRad="381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4"/>
            <p:cNvSpPr txBox="1"/>
            <p:nvPr>
              <p:custDataLst>
                <p:tags r:id="rId10"/>
              </p:custDataLst>
            </p:nvPr>
          </p:nvSpPr>
          <p:spPr>
            <a:xfrm>
              <a:off x="4823511" y="1111649"/>
              <a:ext cx="3121819" cy="276225"/>
            </a:xfrm>
            <a:prstGeom prst="rect">
              <a:avLst/>
            </a:prstGeom>
            <a:noFill/>
          </p:spPr>
          <p:txBody>
            <a:bodyPr lIns="91440" tIns="45720" rIns="91440" bIns="45720">
              <a:noAutofit/>
            </a:bodyPr>
            <a:lstStyle/>
            <a:p>
              <a:pPr>
                <a:defRPr/>
              </a:pPr>
              <a:r>
                <a:rPr lang="en-US" altLang="zh-CN" sz="2000" b="1" dirty="0" smtClean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Ali engineering technology</a:t>
              </a:r>
              <a:endParaRPr lang="zh-CN" altLang="en-US" sz="20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40" name="文本框 2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188819" y="1111649"/>
              <a:ext cx="800120" cy="438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rgbClr val="C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Times New Roman" panose="02020603050405020304" pitchFamily="18" charset="0"/>
                  <a:sym typeface="思源黑体旧字形 ExtraLight" panose="020B0200000000000000" pitchFamily="34" charset="-128"/>
                </a:rPr>
                <a:t>03</a:t>
              </a:r>
              <a:endParaRPr lang="zh-CN" altLang="en-US" sz="3200" b="1" dirty="0">
                <a:solidFill>
                  <a:srgbClr val="C0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19" name="组合 36"/>
          <p:cNvGrpSpPr/>
          <p:nvPr/>
        </p:nvGrpSpPr>
        <p:grpSpPr>
          <a:xfrm>
            <a:off x="5626981" y="3992618"/>
            <a:ext cx="5008681" cy="584775"/>
            <a:chOff x="4188819" y="1111649"/>
            <a:chExt cx="3756511" cy="438581"/>
          </a:xfrm>
        </p:grpSpPr>
        <p:cxnSp>
          <p:nvCxnSpPr>
            <p:cNvPr id="20" name="直接连接符 37"/>
            <p:cNvCxnSpPr/>
            <p:nvPr>
              <p:custDataLst>
                <p:tags r:id="rId6"/>
              </p:custDataLst>
            </p:nvPr>
          </p:nvCxnSpPr>
          <p:spPr>
            <a:xfrm flipV="1">
              <a:off x="4594556" y="1462590"/>
              <a:ext cx="2885637" cy="776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  <a:effectLst>
              <a:outerShdw blurRad="381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34"/>
            <p:cNvSpPr txBox="1"/>
            <p:nvPr>
              <p:custDataLst>
                <p:tags r:id="rId7"/>
              </p:custDataLst>
            </p:nvPr>
          </p:nvSpPr>
          <p:spPr>
            <a:xfrm>
              <a:off x="4823511" y="1111649"/>
              <a:ext cx="3121819" cy="276225"/>
            </a:xfrm>
            <a:prstGeom prst="rect">
              <a:avLst/>
            </a:prstGeom>
            <a:noFill/>
          </p:spPr>
          <p:txBody>
            <a:bodyPr lIns="91440" tIns="45720" rIns="91440" bIns="45720">
              <a:noAutofit/>
            </a:bodyPr>
            <a:lstStyle/>
            <a:p>
              <a:pPr>
                <a:defRPr/>
              </a:pPr>
              <a:r>
                <a:rPr lang="en-US" altLang="zh-CN" sz="2000" b="1" dirty="0" smtClean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How to do a project in Alibaba </a:t>
              </a:r>
              <a:endParaRPr lang="zh-CN" altLang="en-US" sz="20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3" name="文本框 2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188819" y="1111649"/>
              <a:ext cx="800120" cy="438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 smtClean="0">
                  <a:solidFill>
                    <a:srgbClr val="C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Times New Roman" panose="02020603050405020304" pitchFamily="18" charset="0"/>
                  <a:sym typeface="思源黑体旧字形 ExtraLight" panose="020B0200000000000000" pitchFamily="34" charset="-128"/>
                </a:rPr>
                <a:t>04</a:t>
              </a:r>
              <a:endParaRPr lang="zh-CN" altLang="en-US" sz="3200" b="1" dirty="0">
                <a:solidFill>
                  <a:srgbClr val="C0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59884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979 2.19648E-6 L -0.27066 0.04016 C -0.25 0.04912 -0.21892 0.05406 -0.18646 0.05406 C -0.14965 0.05406 -0.12014 0.04912 -0.09931 0.04016 L 1.38889E-6 2.19648E-6 " pathEditMode="relative" rAng="0" ptsTypes="FffFF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0" y="268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917 0.05406 L -0.22396 0.09422 C -0.20191 0.10318 -0.16892 0.10812 -0.13437 0.10812 C -0.09514 0.10812 -0.06371 0.10318 -0.04167 0.09422 L 0.06389 0.05406 " pathEditMode="relative" rAng="0" ptsTypes="FffFF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53" y="268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Ali-application framework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718" y="1120588"/>
            <a:ext cx="6433059" cy="56656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89470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800662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Ali-middle ground framework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17" y="1185771"/>
            <a:ext cx="8478671" cy="59745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59360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68451" y="1816102"/>
            <a:ext cx="4205288" cy="314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9866" b="1" dirty="0" smtClean="0">
                <a:gradFill flip="none" rotWithShape="1">
                  <a:gsLst>
                    <a:gs pos="0">
                      <a:srgbClr val="8E0000"/>
                    </a:gs>
                    <a:gs pos="44000">
                      <a:srgbClr val="C00000">
                        <a:shade val="67500"/>
                        <a:satMod val="115000"/>
                      </a:srgbClr>
                    </a:gs>
                    <a:gs pos="99000">
                      <a:srgbClr val="F22F08"/>
                    </a:gs>
                  </a:gsLst>
                  <a:lin ang="16200000" scaled="1"/>
                  <a:tileRect/>
                </a:gra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04</a:t>
            </a:r>
            <a:endParaRPr lang="zh-CN" altLang="en-US" sz="19866" b="1" dirty="0">
              <a:gradFill flip="none" rotWithShape="1">
                <a:gsLst>
                  <a:gs pos="0">
                    <a:srgbClr val="8E0000"/>
                  </a:gs>
                  <a:gs pos="44000">
                    <a:srgbClr val="C00000">
                      <a:shade val="67500"/>
                      <a:satMod val="115000"/>
                    </a:srgbClr>
                  </a:gs>
                  <a:gs pos="99000">
                    <a:srgbClr val="F22F08"/>
                  </a:gs>
                </a:gsLst>
                <a:lin ang="16200000" scaled="1"/>
                <a:tileRect/>
              </a:gra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3070227"/>
            <a:ext cx="3887788" cy="64633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      PART </a:t>
            </a:r>
            <a:r>
              <a:rPr lang="en-US" altLang="zh-CN" sz="3600" b="1" dirty="0" smtClean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FOUR</a:t>
            </a:r>
            <a:endParaRPr lang="zh-CN" altLang="en-US" sz="3600" b="1" dirty="0">
              <a:solidFill>
                <a:srgbClr val="E20000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467893" y="3675217"/>
            <a:ext cx="8724107" cy="3182785"/>
            <a:chOff x="3467894" y="3675215"/>
            <a:chExt cx="8724106" cy="3182785"/>
          </a:xfrm>
        </p:grpSpPr>
        <p:sp>
          <p:nvSpPr>
            <p:cNvPr id="10" name="直角三角形 8"/>
            <p:cNvSpPr/>
            <p:nvPr/>
          </p:nvSpPr>
          <p:spPr>
            <a:xfrm rot="16200000">
              <a:off x="7410647" y="2074818"/>
              <a:ext cx="318095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5253596"/>
                <a:gd name="connsiteY0" fmla="*/ 6381750 h 6381750"/>
                <a:gd name="connsiteX1" fmla="*/ 0 w 5253596"/>
                <a:gd name="connsiteY1" fmla="*/ 0 h 6381750"/>
                <a:gd name="connsiteX2" fmla="*/ 5253596 w 5253596"/>
                <a:gd name="connsiteY2" fmla="*/ 6214110 h 6381750"/>
                <a:gd name="connsiteX3" fmla="*/ 0 w 5253596"/>
                <a:gd name="connsiteY3" fmla="*/ 6381750 h 6381750"/>
                <a:gd name="connsiteX0" fmla="*/ 0 w 4019156"/>
                <a:gd name="connsiteY0" fmla="*/ 6381750 h 6381750"/>
                <a:gd name="connsiteX1" fmla="*/ 0 w 4019156"/>
                <a:gd name="connsiteY1" fmla="*/ 0 h 6381750"/>
                <a:gd name="connsiteX2" fmla="*/ 4019156 w 4019156"/>
                <a:gd name="connsiteY2" fmla="*/ 6381750 h 6381750"/>
                <a:gd name="connsiteX3" fmla="*/ 0 w 4019156"/>
                <a:gd name="connsiteY3" fmla="*/ 6381750 h 6381750"/>
                <a:gd name="connsiteX0" fmla="*/ 0 w 3180956"/>
                <a:gd name="connsiteY0" fmla="*/ 6381750 h 6381750"/>
                <a:gd name="connsiteX1" fmla="*/ 0 w 3180956"/>
                <a:gd name="connsiteY1" fmla="*/ 0 h 6381750"/>
                <a:gd name="connsiteX2" fmla="*/ 3180956 w 3180956"/>
                <a:gd name="connsiteY2" fmla="*/ 6381750 h 6381750"/>
                <a:gd name="connsiteX3" fmla="*/ 0 w 318095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0956" h="6381750">
                  <a:moveTo>
                    <a:pt x="0" y="6381750"/>
                  </a:moveTo>
                  <a:lnTo>
                    <a:pt x="0" y="0"/>
                  </a:lnTo>
                  <a:lnTo>
                    <a:pt x="3180956" y="6381750"/>
                  </a:lnTo>
                  <a:lnTo>
                    <a:pt x="0" y="638175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50000"/>
                  </a:schemeClr>
                </a:gs>
                <a:gs pos="64999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1" name="直角三角形 8"/>
            <p:cNvSpPr/>
            <p:nvPr/>
          </p:nvSpPr>
          <p:spPr>
            <a:xfrm rot="16200000">
              <a:off x="5685511" y="2693867"/>
              <a:ext cx="194651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1687436"/>
                <a:gd name="connsiteY0" fmla="*/ 6381750 h 6381750"/>
                <a:gd name="connsiteX1" fmla="*/ 0 w 1687436"/>
                <a:gd name="connsiteY1" fmla="*/ 0 h 6381750"/>
                <a:gd name="connsiteX2" fmla="*/ 1687436 w 1687436"/>
                <a:gd name="connsiteY2" fmla="*/ 2510790 h 6381750"/>
                <a:gd name="connsiteX3" fmla="*/ 0 w 1687436"/>
                <a:gd name="connsiteY3" fmla="*/ 6381750 h 6381750"/>
                <a:gd name="connsiteX0" fmla="*/ 0 w 1778876"/>
                <a:gd name="connsiteY0" fmla="*/ 6381750 h 6381750"/>
                <a:gd name="connsiteX1" fmla="*/ 0 w 1778876"/>
                <a:gd name="connsiteY1" fmla="*/ 0 h 6381750"/>
                <a:gd name="connsiteX2" fmla="*/ 1778876 w 1778876"/>
                <a:gd name="connsiteY2" fmla="*/ 3806190 h 6381750"/>
                <a:gd name="connsiteX3" fmla="*/ 0 w 1778876"/>
                <a:gd name="connsiteY3" fmla="*/ 6381750 h 6381750"/>
                <a:gd name="connsiteX0" fmla="*/ 0 w 696836"/>
                <a:gd name="connsiteY0" fmla="*/ 6381750 h 6381750"/>
                <a:gd name="connsiteX1" fmla="*/ 0 w 696836"/>
                <a:gd name="connsiteY1" fmla="*/ 0 h 6381750"/>
                <a:gd name="connsiteX2" fmla="*/ 696836 w 696836"/>
                <a:gd name="connsiteY2" fmla="*/ 3501390 h 6381750"/>
                <a:gd name="connsiteX3" fmla="*/ 0 w 696836"/>
                <a:gd name="connsiteY3" fmla="*/ 6381750 h 6381750"/>
                <a:gd name="connsiteX0" fmla="*/ 0 w 940676"/>
                <a:gd name="connsiteY0" fmla="*/ 6381750 h 6381750"/>
                <a:gd name="connsiteX1" fmla="*/ 0 w 940676"/>
                <a:gd name="connsiteY1" fmla="*/ 0 h 6381750"/>
                <a:gd name="connsiteX2" fmla="*/ 940676 w 940676"/>
                <a:gd name="connsiteY2" fmla="*/ 3928110 h 6381750"/>
                <a:gd name="connsiteX3" fmla="*/ 0 w 940676"/>
                <a:gd name="connsiteY3" fmla="*/ 6381750 h 6381750"/>
                <a:gd name="connsiteX0" fmla="*/ 0 w 1428356"/>
                <a:gd name="connsiteY0" fmla="*/ 6381750 h 6381750"/>
                <a:gd name="connsiteX1" fmla="*/ 0 w 1428356"/>
                <a:gd name="connsiteY1" fmla="*/ 0 h 6381750"/>
                <a:gd name="connsiteX2" fmla="*/ 1428356 w 1428356"/>
                <a:gd name="connsiteY2" fmla="*/ 5528310 h 6381750"/>
                <a:gd name="connsiteX3" fmla="*/ 0 w 1428356"/>
                <a:gd name="connsiteY3" fmla="*/ 6381750 h 6381750"/>
                <a:gd name="connsiteX0" fmla="*/ 0 w 1336916"/>
                <a:gd name="connsiteY0" fmla="*/ 6381750 h 6381750"/>
                <a:gd name="connsiteX1" fmla="*/ 0 w 1336916"/>
                <a:gd name="connsiteY1" fmla="*/ 0 h 6381750"/>
                <a:gd name="connsiteX2" fmla="*/ 1336916 w 1336916"/>
                <a:gd name="connsiteY2" fmla="*/ 4370070 h 6381750"/>
                <a:gd name="connsiteX3" fmla="*/ 0 w 1336916"/>
                <a:gd name="connsiteY3" fmla="*/ 6381750 h 6381750"/>
                <a:gd name="connsiteX0" fmla="*/ 0 w 1352156"/>
                <a:gd name="connsiteY0" fmla="*/ 6381750 h 6381750"/>
                <a:gd name="connsiteX1" fmla="*/ 0 w 1352156"/>
                <a:gd name="connsiteY1" fmla="*/ 0 h 6381750"/>
                <a:gd name="connsiteX2" fmla="*/ 1352156 w 1352156"/>
                <a:gd name="connsiteY2" fmla="*/ 4217670 h 6381750"/>
                <a:gd name="connsiteX3" fmla="*/ 0 w 1352156"/>
                <a:gd name="connsiteY3" fmla="*/ 6381750 h 6381750"/>
                <a:gd name="connsiteX0" fmla="*/ 0 w 1946516"/>
                <a:gd name="connsiteY0" fmla="*/ 6381750 h 6381750"/>
                <a:gd name="connsiteX1" fmla="*/ 0 w 1946516"/>
                <a:gd name="connsiteY1" fmla="*/ 0 h 6381750"/>
                <a:gd name="connsiteX2" fmla="*/ 1946516 w 1946516"/>
                <a:gd name="connsiteY2" fmla="*/ 4979670 h 6381750"/>
                <a:gd name="connsiteX3" fmla="*/ 0 w 194651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516" h="6381750">
                  <a:moveTo>
                    <a:pt x="0" y="6381750"/>
                  </a:moveTo>
                  <a:lnTo>
                    <a:pt x="0" y="0"/>
                  </a:lnTo>
                  <a:lnTo>
                    <a:pt x="1946516" y="4979670"/>
                  </a:lnTo>
                  <a:lnTo>
                    <a:pt x="0" y="63817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E0000"/>
                </a:gs>
                <a:gs pos="50000">
                  <a:srgbClr val="C00000"/>
                </a:gs>
                <a:gs pos="100000">
                  <a:srgbClr val="F22F0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>
            <a:off x="5494339" y="3394075"/>
            <a:ext cx="460851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40366" y="2674941"/>
            <a:ext cx="5075234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b">
            <a:normAutofit fontScale="77500" lnSpcReduction="2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36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How to do a project in Alibaba </a:t>
            </a:r>
            <a:endParaRPr lang="zh-CN" altLang="en-US" sz="3600" b="1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3840" y="3425510"/>
            <a:ext cx="4799011" cy="7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endParaRPr lang="en-US" altLang="zh-CN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937001" y="5057777"/>
            <a:ext cx="4619625" cy="18002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8899525" y="3927423"/>
            <a:ext cx="3292475" cy="1612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8413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Ali-how to do project(</a:t>
            </a:r>
            <a:r>
              <a:rPr lang="en-US" altLang="zh-CN" sz="2800" b="1" dirty="0" err="1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nlp</a:t>
            </a:r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20" y="1060606"/>
            <a:ext cx="9000275" cy="5271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70141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Ali-how to do project(</a:t>
            </a:r>
            <a:r>
              <a:rPr lang="en-US" altLang="zh-CN" sz="2800" b="1" dirty="0" err="1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nlp</a:t>
            </a:r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777" y="951571"/>
            <a:ext cx="7939667" cy="59064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39588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Ali-how to do project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15" y="2008743"/>
            <a:ext cx="9634245" cy="3422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57423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Ali-how to do project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493" y="1836924"/>
            <a:ext cx="8538883" cy="36674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62372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/>
        </p:nvSpPr>
        <p:spPr>
          <a:xfrm>
            <a:off x="4359700" y="2770257"/>
            <a:ext cx="9248205" cy="4118227"/>
          </a:xfrm>
          <a:prstGeom prst="triangle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64999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67">
              <a:solidFill>
                <a:srgbClr val="FFFFFF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6" name="直角三角形 15"/>
          <p:cNvSpPr/>
          <p:nvPr/>
        </p:nvSpPr>
        <p:spPr>
          <a:xfrm rot="8100000">
            <a:off x="6393445" y="4289297"/>
            <a:ext cx="5180715" cy="5198375"/>
          </a:xfrm>
          <a:prstGeom prst="rtTriangle">
            <a:avLst/>
          </a:prstGeom>
          <a:gradFill>
            <a:gsLst>
              <a:gs pos="0">
                <a:srgbClr val="C00000">
                  <a:alpha val="79000"/>
                </a:srgbClr>
              </a:gs>
              <a:gs pos="100000">
                <a:srgbClr val="FF0000">
                  <a:alpha val="94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1" name="直角三角形 30"/>
          <p:cNvSpPr/>
          <p:nvPr/>
        </p:nvSpPr>
        <p:spPr>
          <a:xfrm rot="18900000">
            <a:off x="7219609" y="-1813830"/>
            <a:ext cx="3525707" cy="3537724"/>
          </a:xfrm>
          <a:prstGeom prst="rtTriangle">
            <a:avLst/>
          </a:prstGeom>
          <a:gradFill>
            <a:gsLst>
              <a:gs pos="0">
                <a:srgbClr val="C00000"/>
              </a:gs>
              <a:gs pos="100000">
                <a:srgbClr val="FF0000">
                  <a:alpha val="94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" name="矩形 4"/>
          <p:cNvSpPr/>
          <p:nvPr/>
        </p:nvSpPr>
        <p:spPr>
          <a:xfrm rot="2700000">
            <a:off x="10177104" y="1319125"/>
            <a:ext cx="2356352" cy="2356352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FF0000">
                  <a:alpha val="94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24464" y="2002568"/>
            <a:ext cx="6068851" cy="1569658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r" defTabSz="1218780"/>
            <a:r>
              <a:rPr kumimoji="1" lang="en-US" altLang="zh-CN" sz="6400" b="1" dirty="0">
                <a:gradFill flip="none" rotWithShape="1">
                  <a:gsLst>
                    <a:gs pos="0">
                      <a:srgbClr val="FF0000"/>
                    </a:gs>
                    <a:gs pos="48000">
                      <a:srgbClr val="C10000"/>
                    </a:gs>
                    <a:gs pos="70000">
                      <a:srgbClr val="C00000"/>
                    </a:gs>
                  </a:gsLst>
                  <a:lin ang="5400000" scaled="1"/>
                  <a:tileRect/>
                </a:gra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Arial" panose="020B0604020202020204" pitchFamily="34" charset="0"/>
                <a:sym typeface="思源黑体旧字形 ExtraLight" panose="020B0200000000000000" pitchFamily="34" charset="-128"/>
              </a:rPr>
              <a:t>Thanks</a:t>
            </a:r>
          </a:p>
          <a:p>
            <a:pPr algn="r" defTabSz="1218780"/>
            <a:r>
              <a:rPr kumimoji="1" lang="en-US" altLang="zh-CN" sz="3200" b="1" dirty="0">
                <a:gradFill flip="none" rotWithShape="1">
                  <a:gsLst>
                    <a:gs pos="0">
                      <a:srgbClr val="FF0000"/>
                    </a:gs>
                    <a:gs pos="48000">
                      <a:srgbClr val="C10000"/>
                    </a:gs>
                    <a:gs pos="70000">
                      <a:srgbClr val="C00000"/>
                    </a:gs>
                  </a:gsLst>
                  <a:lin ang="5400000" scaled="1"/>
                  <a:tileRect/>
                </a:gra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Arial" panose="020B0604020202020204" pitchFamily="34" charset="0"/>
                <a:sym typeface="思源黑体旧字形 ExtraLight" panose="020B0200000000000000" pitchFamily="34" charset="-128"/>
              </a:rPr>
              <a:t>THANKS FOR YOUR TIME</a:t>
            </a:r>
          </a:p>
        </p:txBody>
      </p:sp>
      <p:sp>
        <p:nvSpPr>
          <p:cNvPr id="43" name="任意多边形 42"/>
          <p:cNvSpPr/>
          <p:nvPr/>
        </p:nvSpPr>
        <p:spPr>
          <a:xfrm>
            <a:off x="11772913" y="-101603"/>
            <a:ext cx="1306619" cy="2042715"/>
          </a:xfrm>
          <a:custGeom>
            <a:avLst/>
            <a:gdLst>
              <a:gd name="connsiteX0" fmla="*/ 405915 w 1155132"/>
              <a:gd name="connsiteY0" fmla="*/ 0 h 1561048"/>
              <a:gd name="connsiteX1" fmla="*/ 1155132 w 1155132"/>
              <a:gd name="connsiteY1" fmla="*/ 0 h 1561048"/>
              <a:gd name="connsiteX2" fmla="*/ 1155132 w 1155132"/>
              <a:gd name="connsiteY2" fmla="*/ 1561048 h 1561048"/>
              <a:gd name="connsiteX3" fmla="*/ 0 w 1155132"/>
              <a:gd name="connsiteY3" fmla="*/ 405915 h 1561048"/>
              <a:gd name="connsiteX4" fmla="*/ 405915 w 1155132"/>
              <a:gd name="connsiteY4" fmla="*/ 0 h 156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32" h="1561048">
                <a:moveTo>
                  <a:pt x="405915" y="0"/>
                </a:moveTo>
                <a:lnTo>
                  <a:pt x="1155132" y="0"/>
                </a:lnTo>
                <a:lnTo>
                  <a:pt x="1155132" y="1561048"/>
                </a:lnTo>
                <a:lnTo>
                  <a:pt x="0" y="405915"/>
                </a:lnTo>
                <a:lnTo>
                  <a:pt x="405915" y="0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>
                  <a:alpha val="94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95629" y="3639415"/>
            <a:ext cx="49895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李龙来</a:t>
            </a:r>
            <a:r>
              <a:rPr lang="en-US" altLang="zh-CN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(Kevin Li)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Senior Developer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Citi Tech department</a:t>
            </a:r>
            <a:endParaRPr lang="zh-CN" altLang="en-US" sz="1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5881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6" grpId="1" animBg="1"/>
      <p:bldP spid="31" grpId="0" animBg="1"/>
      <p:bldP spid="31" grpId="1" animBg="1"/>
      <p:bldP spid="5" grpId="0" animBg="1"/>
      <p:bldP spid="5" grpId="1" animBg="1"/>
      <p:bldP spid="34" grpId="0"/>
      <p:bldP spid="43" grpId="0" animBg="1"/>
      <p:bldP spid="43" grpId="1" animBg="1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68451" y="1816102"/>
            <a:ext cx="4205288" cy="314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9866" b="1" dirty="0" smtClean="0">
                <a:gradFill flip="none" rotWithShape="1">
                  <a:gsLst>
                    <a:gs pos="0">
                      <a:srgbClr val="8E0000"/>
                    </a:gs>
                    <a:gs pos="44000">
                      <a:srgbClr val="C00000">
                        <a:shade val="67500"/>
                        <a:satMod val="115000"/>
                      </a:srgbClr>
                    </a:gs>
                    <a:gs pos="99000">
                      <a:srgbClr val="F22F08"/>
                    </a:gs>
                  </a:gsLst>
                  <a:lin ang="16200000" scaled="1"/>
                  <a:tileRect/>
                </a:gra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01</a:t>
            </a:r>
            <a:endParaRPr lang="zh-CN" altLang="en-US" sz="19866" b="1" dirty="0">
              <a:gradFill flip="none" rotWithShape="1">
                <a:gsLst>
                  <a:gs pos="0">
                    <a:srgbClr val="8E0000"/>
                  </a:gs>
                  <a:gs pos="44000">
                    <a:srgbClr val="C00000">
                      <a:shade val="67500"/>
                      <a:satMod val="115000"/>
                    </a:srgbClr>
                  </a:gs>
                  <a:gs pos="99000">
                    <a:srgbClr val="F22F08"/>
                  </a:gs>
                </a:gsLst>
                <a:lin ang="16200000" scaled="1"/>
                <a:tileRect/>
              </a:gra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3070227"/>
            <a:ext cx="3887788" cy="64633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      PART </a:t>
            </a:r>
            <a:r>
              <a:rPr lang="en-US" altLang="zh-CN" sz="3600" b="1" dirty="0" smtClean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ONE</a:t>
            </a:r>
            <a:endParaRPr lang="zh-CN" altLang="en-US" sz="3600" b="1" dirty="0">
              <a:solidFill>
                <a:srgbClr val="E20000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467893" y="3675217"/>
            <a:ext cx="8724107" cy="3182785"/>
            <a:chOff x="3467894" y="3675215"/>
            <a:chExt cx="8724106" cy="3182785"/>
          </a:xfrm>
        </p:grpSpPr>
        <p:sp>
          <p:nvSpPr>
            <p:cNvPr id="10" name="直角三角形 8"/>
            <p:cNvSpPr/>
            <p:nvPr/>
          </p:nvSpPr>
          <p:spPr>
            <a:xfrm rot="16200000">
              <a:off x="7410647" y="2074818"/>
              <a:ext cx="318095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5253596"/>
                <a:gd name="connsiteY0" fmla="*/ 6381750 h 6381750"/>
                <a:gd name="connsiteX1" fmla="*/ 0 w 5253596"/>
                <a:gd name="connsiteY1" fmla="*/ 0 h 6381750"/>
                <a:gd name="connsiteX2" fmla="*/ 5253596 w 5253596"/>
                <a:gd name="connsiteY2" fmla="*/ 6214110 h 6381750"/>
                <a:gd name="connsiteX3" fmla="*/ 0 w 5253596"/>
                <a:gd name="connsiteY3" fmla="*/ 6381750 h 6381750"/>
                <a:gd name="connsiteX0" fmla="*/ 0 w 4019156"/>
                <a:gd name="connsiteY0" fmla="*/ 6381750 h 6381750"/>
                <a:gd name="connsiteX1" fmla="*/ 0 w 4019156"/>
                <a:gd name="connsiteY1" fmla="*/ 0 h 6381750"/>
                <a:gd name="connsiteX2" fmla="*/ 4019156 w 4019156"/>
                <a:gd name="connsiteY2" fmla="*/ 6381750 h 6381750"/>
                <a:gd name="connsiteX3" fmla="*/ 0 w 4019156"/>
                <a:gd name="connsiteY3" fmla="*/ 6381750 h 6381750"/>
                <a:gd name="connsiteX0" fmla="*/ 0 w 3180956"/>
                <a:gd name="connsiteY0" fmla="*/ 6381750 h 6381750"/>
                <a:gd name="connsiteX1" fmla="*/ 0 w 3180956"/>
                <a:gd name="connsiteY1" fmla="*/ 0 h 6381750"/>
                <a:gd name="connsiteX2" fmla="*/ 3180956 w 3180956"/>
                <a:gd name="connsiteY2" fmla="*/ 6381750 h 6381750"/>
                <a:gd name="connsiteX3" fmla="*/ 0 w 318095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0956" h="6381750">
                  <a:moveTo>
                    <a:pt x="0" y="6381750"/>
                  </a:moveTo>
                  <a:lnTo>
                    <a:pt x="0" y="0"/>
                  </a:lnTo>
                  <a:lnTo>
                    <a:pt x="3180956" y="6381750"/>
                  </a:lnTo>
                  <a:lnTo>
                    <a:pt x="0" y="638175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50000"/>
                  </a:schemeClr>
                </a:gs>
                <a:gs pos="64999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1" name="直角三角形 8"/>
            <p:cNvSpPr/>
            <p:nvPr/>
          </p:nvSpPr>
          <p:spPr>
            <a:xfrm rot="16200000">
              <a:off x="5685511" y="2693867"/>
              <a:ext cx="194651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1687436"/>
                <a:gd name="connsiteY0" fmla="*/ 6381750 h 6381750"/>
                <a:gd name="connsiteX1" fmla="*/ 0 w 1687436"/>
                <a:gd name="connsiteY1" fmla="*/ 0 h 6381750"/>
                <a:gd name="connsiteX2" fmla="*/ 1687436 w 1687436"/>
                <a:gd name="connsiteY2" fmla="*/ 2510790 h 6381750"/>
                <a:gd name="connsiteX3" fmla="*/ 0 w 1687436"/>
                <a:gd name="connsiteY3" fmla="*/ 6381750 h 6381750"/>
                <a:gd name="connsiteX0" fmla="*/ 0 w 1778876"/>
                <a:gd name="connsiteY0" fmla="*/ 6381750 h 6381750"/>
                <a:gd name="connsiteX1" fmla="*/ 0 w 1778876"/>
                <a:gd name="connsiteY1" fmla="*/ 0 h 6381750"/>
                <a:gd name="connsiteX2" fmla="*/ 1778876 w 1778876"/>
                <a:gd name="connsiteY2" fmla="*/ 3806190 h 6381750"/>
                <a:gd name="connsiteX3" fmla="*/ 0 w 1778876"/>
                <a:gd name="connsiteY3" fmla="*/ 6381750 h 6381750"/>
                <a:gd name="connsiteX0" fmla="*/ 0 w 696836"/>
                <a:gd name="connsiteY0" fmla="*/ 6381750 h 6381750"/>
                <a:gd name="connsiteX1" fmla="*/ 0 w 696836"/>
                <a:gd name="connsiteY1" fmla="*/ 0 h 6381750"/>
                <a:gd name="connsiteX2" fmla="*/ 696836 w 696836"/>
                <a:gd name="connsiteY2" fmla="*/ 3501390 h 6381750"/>
                <a:gd name="connsiteX3" fmla="*/ 0 w 696836"/>
                <a:gd name="connsiteY3" fmla="*/ 6381750 h 6381750"/>
                <a:gd name="connsiteX0" fmla="*/ 0 w 940676"/>
                <a:gd name="connsiteY0" fmla="*/ 6381750 h 6381750"/>
                <a:gd name="connsiteX1" fmla="*/ 0 w 940676"/>
                <a:gd name="connsiteY1" fmla="*/ 0 h 6381750"/>
                <a:gd name="connsiteX2" fmla="*/ 940676 w 940676"/>
                <a:gd name="connsiteY2" fmla="*/ 3928110 h 6381750"/>
                <a:gd name="connsiteX3" fmla="*/ 0 w 940676"/>
                <a:gd name="connsiteY3" fmla="*/ 6381750 h 6381750"/>
                <a:gd name="connsiteX0" fmla="*/ 0 w 1428356"/>
                <a:gd name="connsiteY0" fmla="*/ 6381750 h 6381750"/>
                <a:gd name="connsiteX1" fmla="*/ 0 w 1428356"/>
                <a:gd name="connsiteY1" fmla="*/ 0 h 6381750"/>
                <a:gd name="connsiteX2" fmla="*/ 1428356 w 1428356"/>
                <a:gd name="connsiteY2" fmla="*/ 5528310 h 6381750"/>
                <a:gd name="connsiteX3" fmla="*/ 0 w 1428356"/>
                <a:gd name="connsiteY3" fmla="*/ 6381750 h 6381750"/>
                <a:gd name="connsiteX0" fmla="*/ 0 w 1336916"/>
                <a:gd name="connsiteY0" fmla="*/ 6381750 h 6381750"/>
                <a:gd name="connsiteX1" fmla="*/ 0 w 1336916"/>
                <a:gd name="connsiteY1" fmla="*/ 0 h 6381750"/>
                <a:gd name="connsiteX2" fmla="*/ 1336916 w 1336916"/>
                <a:gd name="connsiteY2" fmla="*/ 4370070 h 6381750"/>
                <a:gd name="connsiteX3" fmla="*/ 0 w 1336916"/>
                <a:gd name="connsiteY3" fmla="*/ 6381750 h 6381750"/>
                <a:gd name="connsiteX0" fmla="*/ 0 w 1352156"/>
                <a:gd name="connsiteY0" fmla="*/ 6381750 h 6381750"/>
                <a:gd name="connsiteX1" fmla="*/ 0 w 1352156"/>
                <a:gd name="connsiteY1" fmla="*/ 0 h 6381750"/>
                <a:gd name="connsiteX2" fmla="*/ 1352156 w 1352156"/>
                <a:gd name="connsiteY2" fmla="*/ 4217670 h 6381750"/>
                <a:gd name="connsiteX3" fmla="*/ 0 w 1352156"/>
                <a:gd name="connsiteY3" fmla="*/ 6381750 h 6381750"/>
                <a:gd name="connsiteX0" fmla="*/ 0 w 1946516"/>
                <a:gd name="connsiteY0" fmla="*/ 6381750 h 6381750"/>
                <a:gd name="connsiteX1" fmla="*/ 0 w 1946516"/>
                <a:gd name="connsiteY1" fmla="*/ 0 h 6381750"/>
                <a:gd name="connsiteX2" fmla="*/ 1946516 w 1946516"/>
                <a:gd name="connsiteY2" fmla="*/ 4979670 h 6381750"/>
                <a:gd name="connsiteX3" fmla="*/ 0 w 194651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516" h="6381750">
                  <a:moveTo>
                    <a:pt x="0" y="6381750"/>
                  </a:moveTo>
                  <a:lnTo>
                    <a:pt x="0" y="0"/>
                  </a:lnTo>
                  <a:lnTo>
                    <a:pt x="1946516" y="4979670"/>
                  </a:lnTo>
                  <a:lnTo>
                    <a:pt x="0" y="63817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E0000"/>
                </a:gs>
                <a:gs pos="50000">
                  <a:srgbClr val="C00000"/>
                </a:gs>
                <a:gs pos="100000">
                  <a:srgbClr val="F22F0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>
            <a:off x="5494339" y="3394075"/>
            <a:ext cx="460851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40366" y="2674941"/>
            <a:ext cx="5075234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b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36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Alibaba life</a:t>
            </a:r>
            <a:endParaRPr lang="zh-CN" altLang="en-US" sz="3600" b="1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3840" y="3425510"/>
            <a:ext cx="4799011" cy="7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endParaRPr lang="en-US" altLang="zh-CN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937001" y="5057777"/>
            <a:ext cx="4619625" cy="18002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8899525" y="3927423"/>
            <a:ext cx="3292475" cy="1612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11131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translator-why need</a:t>
            </a:r>
          </a:p>
        </p:txBody>
      </p:sp>
      <p:pic>
        <p:nvPicPr>
          <p:cNvPr id="48" name="Picture 2" descr="https://docs.alibabagroup.com/assets2/images/en/home/home_banner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88" y="1040780"/>
            <a:ext cx="11527883" cy="554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290331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office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5" name="Picture 2" descr="https://campus.alibaba.com/assets/campus/images/binjiang_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7" y="1651404"/>
            <a:ext cx="3832323" cy="344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s://campus.alibaba.com/assets/campus/images/binjiang_4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123" y="1651404"/>
            <a:ext cx="3769360" cy="3448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https://campus.alibaba.com/assets/campus/images/binjiang_6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05" y="1619742"/>
            <a:ext cx="3769955" cy="3480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750822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restaurant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8" name="Content Placeholder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577" y="2037237"/>
            <a:ext cx="3680775" cy="30454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0133" y="2037237"/>
            <a:ext cx="3569009" cy="3045440"/>
          </a:xfrm>
          <a:prstGeom prst="rect">
            <a:avLst/>
          </a:prstGeom>
        </p:spPr>
      </p:pic>
      <p:pic>
        <p:nvPicPr>
          <p:cNvPr id="10" name="Picture 10" descr="https://ss0.bdstatic.com/70cFvHSh_Q1YnxGkpoWK1HF6hhy/it/u=1580953654,242200478&amp;fm=11&amp;gp=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4923" y="2037239"/>
            <a:ext cx="3610520" cy="3045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366635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Value and  Hope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cxnSp>
        <p:nvCxnSpPr>
          <p:cNvPr id="6" name="直接连接符 7"/>
          <p:cNvCxnSpPr>
            <a:cxnSpLocks noChangeShapeType="1"/>
          </p:cNvCxnSpPr>
          <p:nvPr/>
        </p:nvCxnSpPr>
        <p:spPr bwMode="auto">
          <a:xfrm>
            <a:off x="5558513" y="2115523"/>
            <a:ext cx="0" cy="3519609"/>
          </a:xfrm>
          <a:prstGeom prst="lin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矩形 16"/>
          <p:cNvSpPr/>
          <p:nvPr/>
        </p:nvSpPr>
        <p:spPr>
          <a:xfrm>
            <a:off x="1209246" y="1812681"/>
            <a:ext cx="1975221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33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Customer First</a:t>
            </a:r>
            <a:endParaRPr lang="en-US" altLang="zh-CN" sz="1467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6" name="矩形 1"/>
          <p:cNvSpPr/>
          <p:nvPr/>
        </p:nvSpPr>
        <p:spPr>
          <a:xfrm>
            <a:off x="5859439" y="2187241"/>
            <a:ext cx="5786651" cy="3519609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64999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请在此插入图片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1749" y="1154539"/>
            <a:ext cx="5804341" cy="544157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209245" y="2350563"/>
            <a:ext cx="1505605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33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Team work</a:t>
            </a:r>
            <a:endParaRPr lang="en-US" altLang="zh-CN" sz="1467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8" name="矩形 16"/>
          <p:cNvSpPr/>
          <p:nvPr/>
        </p:nvSpPr>
        <p:spPr>
          <a:xfrm>
            <a:off x="1209245" y="2888445"/>
            <a:ext cx="2313454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33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Embrace Change</a:t>
            </a:r>
            <a:endParaRPr lang="en-US" altLang="zh-CN" sz="1467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9" name="矩形 16"/>
          <p:cNvSpPr/>
          <p:nvPr/>
        </p:nvSpPr>
        <p:spPr>
          <a:xfrm>
            <a:off x="1209245" y="3426327"/>
            <a:ext cx="1156086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33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Integrity</a:t>
            </a:r>
            <a:endParaRPr lang="en-US" altLang="zh-CN" sz="1467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0" name="矩形 16"/>
          <p:cNvSpPr/>
          <p:nvPr/>
        </p:nvSpPr>
        <p:spPr>
          <a:xfrm>
            <a:off x="1182348" y="3928353"/>
            <a:ext cx="1157689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33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Passion</a:t>
            </a:r>
            <a:endParaRPr lang="en-US" altLang="zh-CN" sz="1467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1" name="矩形 16"/>
          <p:cNvSpPr/>
          <p:nvPr/>
        </p:nvSpPr>
        <p:spPr>
          <a:xfrm>
            <a:off x="1137521" y="4493131"/>
            <a:ext cx="1733167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33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Commitment</a:t>
            </a:r>
            <a:endParaRPr lang="en-US" altLang="zh-CN" sz="1467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0635" y="1232284"/>
            <a:ext cx="87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Value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22" name="矩形 16"/>
          <p:cNvSpPr/>
          <p:nvPr/>
        </p:nvSpPr>
        <p:spPr>
          <a:xfrm>
            <a:off x="1254066" y="5703371"/>
            <a:ext cx="2935419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33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Group will survive 102</a:t>
            </a:r>
            <a:endParaRPr lang="en-US" altLang="zh-CN" sz="1467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45455" y="5122974"/>
            <a:ext cx="8785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FF0000"/>
                </a:solidFill>
              </a:rPr>
              <a:t>Hope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84927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68451" y="1816102"/>
            <a:ext cx="4205288" cy="314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9866" b="1" dirty="0" smtClean="0">
                <a:gradFill flip="none" rotWithShape="1">
                  <a:gsLst>
                    <a:gs pos="0">
                      <a:srgbClr val="8E0000"/>
                    </a:gs>
                    <a:gs pos="44000">
                      <a:srgbClr val="C00000">
                        <a:shade val="67500"/>
                        <a:satMod val="115000"/>
                      </a:srgbClr>
                    </a:gs>
                    <a:gs pos="99000">
                      <a:srgbClr val="F22F08"/>
                    </a:gs>
                  </a:gsLst>
                  <a:lin ang="16200000" scaled="1"/>
                  <a:tileRect/>
                </a:gra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02</a:t>
            </a:r>
            <a:endParaRPr lang="zh-CN" altLang="en-US" sz="19866" b="1" dirty="0">
              <a:gradFill flip="none" rotWithShape="1">
                <a:gsLst>
                  <a:gs pos="0">
                    <a:srgbClr val="8E0000"/>
                  </a:gs>
                  <a:gs pos="44000">
                    <a:srgbClr val="C00000">
                      <a:shade val="67500"/>
                      <a:satMod val="115000"/>
                    </a:srgbClr>
                  </a:gs>
                  <a:gs pos="99000">
                    <a:srgbClr val="F22F08"/>
                  </a:gs>
                </a:gsLst>
                <a:lin ang="16200000" scaled="1"/>
                <a:tileRect/>
              </a:gra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3070227"/>
            <a:ext cx="3887788" cy="64633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      PART </a:t>
            </a:r>
            <a:r>
              <a:rPr lang="en-US" altLang="zh-CN" sz="3600" b="1" dirty="0" smtClean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TWO</a:t>
            </a:r>
            <a:endParaRPr lang="zh-CN" altLang="en-US" sz="3600" b="1" dirty="0">
              <a:solidFill>
                <a:srgbClr val="E20000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467893" y="3675217"/>
            <a:ext cx="8724107" cy="3182785"/>
            <a:chOff x="3467894" y="3675215"/>
            <a:chExt cx="8724106" cy="3182785"/>
          </a:xfrm>
        </p:grpSpPr>
        <p:sp>
          <p:nvSpPr>
            <p:cNvPr id="10" name="直角三角形 8"/>
            <p:cNvSpPr/>
            <p:nvPr/>
          </p:nvSpPr>
          <p:spPr>
            <a:xfrm rot="16200000">
              <a:off x="7410647" y="2074818"/>
              <a:ext cx="318095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5253596"/>
                <a:gd name="connsiteY0" fmla="*/ 6381750 h 6381750"/>
                <a:gd name="connsiteX1" fmla="*/ 0 w 5253596"/>
                <a:gd name="connsiteY1" fmla="*/ 0 h 6381750"/>
                <a:gd name="connsiteX2" fmla="*/ 5253596 w 5253596"/>
                <a:gd name="connsiteY2" fmla="*/ 6214110 h 6381750"/>
                <a:gd name="connsiteX3" fmla="*/ 0 w 5253596"/>
                <a:gd name="connsiteY3" fmla="*/ 6381750 h 6381750"/>
                <a:gd name="connsiteX0" fmla="*/ 0 w 4019156"/>
                <a:gd name="connsiteY0" fmla="*/ 6381750 h 6381750"/>
                <a:gd name="connsiteX1" fmla="*/ 0 w 4019156"/>
                <a:gd name="connsiteY1" fmla="*/ 0 h 6381750"/>
                <a:gd name="connsiteX2" fmla="*/ 4019156 w 4019156"/>
                <a:gd name="connsiteY2" fmla="*/ 6381750 h 6381750"/>
                <a:gd name="connsiteX3" fmla="*/ 0 w 4019156"/>
                <a:gd name="connsiteY3" fmla="*/ 6381750 h 6381750"/>
                <a:gd name="connsiteX0" fmla="*/ 0 w 3180956"/>
                <a:gd name="connsiteY0" fmla="*/ 6381750 h 6381750"/>
                <a:gd name="connsiteX1" fmla="*/ 0 w 3180956"/>
                <a:gd name="connsiteY1" fmla="*/ 0 h 6381750"/>
                <a:gd name="connsiteX2" fmla="*/ 3180956 w 3180956"/>
                <a:gd name="connsiteY2" fmla="*/ 6381750 h 6381750"/>
                <a:gd name="connsiteX3" fmla="*/ 0 w 318095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0956" h="6381750">
                  <a:moveTo>
                    <a:pt x="0" y="6381750"/>
                  </a:moveTo>
                  <a:lnTo>
                    <a:pt x="0" y="0"/>
                  </a:lnTo>
                  <a:lnTo>
                    <a:pt x="3180956" y="6381750"/>
                  </a:lnTo>
                  <a:lnTo>
                    <a:pt x="0" y="638175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50000"/>
                  </a:schemeClr>
                </a:gs>
                <a:gs pos="64999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1" name="直角三角形 8"/>
            <p:cNvSpPr/>
            <p:nvPr/>
          </p:nvSpPr>
          <p:spPr>
            <a:xfrm rot="16200000">
              <a:off x="5685511" y="2693867"/>
              <a:ext cx="194651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1687436"/>
                <a:gd name="connsiteY0" fmla="*/ 6381750 h 6381750"/>
                <a:gd name="connsiteX1" fmla="*/ 0 w 1687436"/>
                <a:gd name="connsiteY1" fmla="*/ 0 h 6381750"/>
                <a:gd name="connsiteX2" fmla="*/ 1687436 w 1687436"/>
                <a:gd name="connsiteY2" fmla="*/ 2510790 h 6381750"/>
                <a:gd name="connsiteX3" fmla="*/ 0 w 1687436"/>
                <a:gd name="connsiteY3" fmla="*/ 6381750 h 6381750"/>
                <a:gd name="connsiteX0" fmla="*/ 0 w 1778876"/>
                <a:gd name="connsiteY0" fmla="*/ 6381750 h 6381750"/>
                <a:gd name="connsiteX1" fmla="*/ 0 w 1778876"/>
                <a:gd name="connsiteY1" fmla="*/ 0 h 6381750"/>
                <a:gd name="connsiteX2" fmla="*/ 1778876 w 1778876"/>
                <a:gd name="connsiteY2" fmla="*/ 3806190 h 6381750"/>
                <a:gd name="connsiteX3" fmla="*/ 0 w 1778876"/>
                <a:gd name="connsiteY3" fmla="*/ 6381750 h 6381750"/>
                <a:gd name="connsiteX0" fmla="*/ 0 w 696836"/>
                <a:gd name="connsiteY0" fmla="*/ 6381750 h 6381750"/>
                <a:gd name="connsiteX1" fmla="*/ 0 w 696836"/>
                <a:gd name="connsiteY1" fmla="*/ 0 h 6381750"/>
                <a:gd name="connsiteX2" fmla="*/ 696836 w 696836"/>
                <a:gd name="connsiteY2" fmla="*/ 3501390 h 6381750"/>
                <a:gd name="connsiteX3" fmla="*/ 0 w 696836"/>
                <a:gd name="connsiteY3" fmla="*/ 6381750 h 6381750"/>
                <a:gd name="connsiteX0" fmla="*/ 0 w 940676"/>
                <a:gd name="connsiteY0" fmla="*/ 6381750 h 6381750"/>
                <a:gd name="connsiteX1" fmla="*/ 0 w 940676"/>
                <a:gd name="connsiteY1" fmla="*/ 0 h 6381750"/>
                <a:gd name="connsiteX2" fmla="*/ 940676 w 940676"/>
                <a:gd name="connsiteY2" fmla="*/ 3928110 h 6381750"/>
                <a:gd name="connsiteX3" fmla="*/ 0 w 940676"/>
                <a:gd name="connsiteY3" fmla="*/ 6381750 h 6381750"/>
                <a:gd name="connsiteX0" fmla="*/ 0 w 1428356"/>
                <a:gd name="connsiteY0" fmla="*/ 6381750 h 6381750"/>
                <a:gd name="connsiteX1" fmla="*/ 0 w 1428356"/>
                <a:gd name="connsiteY1" fmla="*/ 0 h 6381750"/>
                <a:gd name="connsiteX2" fmla="*/ 1428356 w 1428356"/>
                <a:gd name="connsiteY2" fmla="*/ 5528310 h 6381750"/>
                <a:gd name="connsiteX3" fmla="*/ 0 w 1428356"/>
                <a:gd name="connsiteY3" fmla="*/ 6381750 h 6381750"/>
                <a:gd name="connsiteX0" fmla="*/ 0 w 1336916"/>
                <a:gd name="connsiteY0" fmla="*/ 6381750 h 6381750"/>
                <a:gd name="connsiteX1" fmla="*/ 0 w 1336916"/>
                <a:gd name="connsiteY1" fmla="*/ 0 h 6381750"/>
                <a:gd name="connsiteX2" fmla="*/ 1336916 w 1336916"/>
                <a:gd name="connsiteY2" fmla="*/ 4370070 h 6381750"/>
                <a:gd name="connsiteX3" fmla="*/ 0 w 1336916"/>
                <a:gd name="connsiteY3" fmla="*/ 6381750 h 6381750"/>
                <a:gd name="connsiteX0" fmla="*/ 0 w 1352156"/>
                <a:gd name="connsiteY0" fmla="*/ 6381750 h 6381750"/>
                <a:gd name="connsiteX1" fmla="*/ 0 w 1352156"/>
                <a:gd name="connsiteY1" fmla="*/ 0 h 6381750"/>
                <a:gd name="connsiteX2" fmla="*/ 1352156 w 1352156"/>
                <a:gd name="connsiteY2" fmla="*/ 4217670 h 6381750"/>
                <a:gd name="connsiteX3" fmla="*/ 0 w 1352156"/>
                <a:gd name="connsiteY3" fmla="*/ 6381750 h 6381750"/>
                <a:gd name="connsiteX0" fmla="*/ 0 w 1946516"/>
                <a:gd name="connsiteY0" fmla="*/ 6381750 h 6381750"/>
                <a:gd name="connsiteX1" fmla="*/ 0 w 1946516"/>
                <a:gd name="connsiteY1" fmla="*/ 0 h 6381750"/>
                <a:gd name="connsiteX2" fmla="*/ 1946516 w 1946516"/>
                <a:gd name="connsiteY2" fmla="*/ 4979670 h 6381750"/>
                <a:gd name="connsiteX3" fmla="*/ 0 w 194651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516" h="6381750">
                  <a:moveTo>
                    <a:pt x="0" y="6381750"/>
                  </a:moveTo>
                  <a:lnTo>
                    <a:pt x="0" y="0"/>
                  </a:lnTo>
                  <a:lnTo>
                    <a:pt x="1946516" y="4979670"/>
                  </a:lnTo>
                  <a:lnTo>
                    <a:pt x="0" y="63817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E0000"/>
                </a:gs>
                <a:gs pos="50000">
                  <a:srgbClr val="C00000"/>
                </a:gs>
                <a:gs pos="100000">
                  <a:srgbClr val="F22F0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>
            <a:off x="5494339" y="3394075"/>
            <a:ext cx="460851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40366" y="2674941"/>
            <a:ext cx="5075234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b">
            <a:normAutofit fontScale="85000" lnSpcReduction="1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36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Alibaba Translation Team</a:t>
            </a:r>
            <a:endParaRPr lang="zh-CN" altLang="en-US" sz="3600" b="1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3840" y="3425510"/>
            <a:ext cx="4799011" cy="7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endParaRPr lang="en-US" altLang="zh-CN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937001" y="5057777"/>
            <a:ext cx="4619625" cy="18002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8899525" y="3927423"/>
            <a:ext cx="3292475" cy="1612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1602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translator-team</a:t>
            </a:r>
          </a:p>
        </p:txBody>
      </p:sp>
      <p:cxnSp>
        <p:nvCxnSpPr>
          <p:cNvPr id="6" name="直接连接符 7"/>
          <p:cNvCxnSpPr>
            <a:cxnSpLocks noChangeShapeType="1"/>
          </p:cNvCxnSpPr>
          <p:nvPr/>
        </p:nvCxnSpPr>
        <p:spPr bwMode="auto">
          <a:xfrm>
            <a:off x="5558513" y="2115523"/>
            <a:ext cx="0" cy="3519609"/>
          </a:xfrm>
          <a:prstGeom prst="lin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矩形 16"/>
          <p:cNvSpPr/>
          <p:nvPr/>
        </p:nvSpPr>
        <p:spPr>
          <a:xfrm>
            <a:off x="1209246" y="2278849"/>
            <a:ext cx="3922869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Base in Hangzhou, Beijing, US</a:t>
            </a:r>
            <a:endParaRPr lang="en-US" altLang="zh-CN" sz="1467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1" name="矩形 19"/>
          <p:cNvSpPr/>
          <p:nvPr/>
        </p:nvSpPr>
        <p:spPr>
          <a:xfrm>
            <a:off x="1209245" y="3574341"/>
            <a:ext cx="4349268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Over 40 Researchers and engines</a:t>
            </a:r>
            <a:endParaRPr lang="en-US" altLang="zh-CN" sz="1467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13" name="组合 21"/>
          <p:cNvGrpSpPr/>
          <p:nvPr/>
        </p:nvGrpSpPr>
        <p:grpSpPr>
          <a:xfrm>
            <a:off x="1209246" y="4869835"/>
            <a:ext cx="3373148" cy="974626"/>
            <a:chOff x="535632" y="3005740"/>
            <a:chExt cx="2529861" cy="730969"/>
          </a:xfrm>
        </p:grpSpPr>
        <p:sp>
          <p:nvSpPr>
            <p:cNvPr id="14" name="矩形 22"/>
            <p:cNvSpPr/>
            <p:nvPr/>
          </p:nvSpPr>
          <p:spPr>
            <a:xfrm>
              <a:off x="535632" y="3005740"/>
              <a:ext cx="709570" cy="315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Group</a:t>
              </a:r>
              <a:endParaRPr lang="en-US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5" name="矩形 23"/>
            <p:cNvSpPr/>
            <p:nvPr/>
          </p:nvSpPr>
          <p:spPr>
            <a:xfrm>
              <a:off x="535633" y="3344294"/>
              <a:ext cx="2529860" cy="392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Algorithm, Data, Infrastructure, Application, Crowd Source</a:t>
              </a:r>
            </a:p>
          </p:txBody>
        </p:sp>
      </p:grpSp>
      <p:sp>
        <p:nvSpPr>
          <p:cNvPr id="16" name="矩形 1"/>
          <p:cNvSpPr/>
          <p:nvPr/>
        </p:nvSpPr>
        <p:spPr>
          <a:xfrm>
            <a:off x="5859439" y="2187241"/>
            <a:ext cx="5786651" cy="3519609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64999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请在此插入图片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944" y="2330897"/>
            <a:ext cx="5769639" cy="33759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47819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TextBox 3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Straight Connector 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TextBox 3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Straight Connector 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TextBox 3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Freeform 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Straight Connector 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1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Straight Connector 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508"/>
  <p:tag name="MH_LIBRARY" val="GRAPHIC"/>
  <p:tag name="MH_ORDER" val="Text Box 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8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9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508"/>
  <p:tag name="MH_LIBRARY" val="GRAPHIC"/>
  <p:tag name="MH_ORDER" val="直接连接符 2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1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Straight Connector 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508"/>
  <p:tag name="MH_LIBRARY" val="GRAPHIC"/>
  <p:tag name="MH_ORDER" val="直接连接符 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Straight Connector 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8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9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Straight Connector 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TextBox 3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Straight Connector 1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189</Words>
  <Application>Microsoft Office PowerPoint</Application>
  <PresentationFormat>Widescreen</PresentationFormat>
  <Paragraphs>68</Paragraphs>
  <Slides>27</Slides>
  <Notes>27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思源黑体旧字形 ExtraLight</vt:lpstr>
      <vt:lpstr>宋体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bella</dc:creator>
  <cp:lastModifiedBy>bella</cp:lastModifiedBy>
  <cp:revision>36</cp:revision>
  <dcterms:created xsi:type="dcterms:W3CDTF">2019-11-17T15:45:18Z</dcterms:created>
  <dcterms:modified xsi:type="dcterms:W3CDTF">2019-11-18T12:35:58Z</dcterms:modified>
</cp:coreProperties>
</file>